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comprehensiveincome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income.Projections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97177" y="1463188"/>
              <a:ext cx="7523684" cy="40448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97177" y="5364354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97177" y="4025301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97177" y="2686248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107819" y="5364354"/>
              <a:ext cx="663854" cy="14373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45435" y="5180896"/>
              <a:ext cx="663854" cy="18345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583052" y="4950224"/>
              <a:ext cx="663854" cy="4141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320668" y="4470773"/>
              <a:ext cx="663854" cy="8935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058284" y="4332873"/>
              <a:ext cx="663854" cy="10314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4795900" y="4162930"/>
              <a:ext cx="663854" cy="12014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5533516" y="3967081"/>
              <a:ext cx="663854" cy="13972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6271132" y="3387388"/>
              <a:ext cx="663854" cy="197696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7008748" y="2769795"/>
              <a:ext cx="663854" cy="25945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746365" y="1522964"/>
              <a:ext cx="663854" cy="38413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767555" y="527907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640418" y="3940023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640418" y="2600970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997177" y="5508086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439747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177363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2914979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3652595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4390211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5127827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865443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603060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7340676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078292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1376178" y="560990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113794" y="560990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2851411" y="560700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3589027" y="561057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326643" y="561001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064259" y="560711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801875" y="561269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539491" y="560711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277107" y="560711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951155" y="560711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4441401" y="5876575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40418" y="6252538"/>
              <a:ext cx="8053709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Value of tax breaks calculated against a comprehensiveincome tax benchmark. Deciles sorted by taxable income.Projections to 2020-21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640418" y="6389561"/>
              <a:ext cx="7672904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assume 2% wage growth and 0% growth in the number of taxfilers from 2019-20 to 2020-21 Only includes taxpayers that made a pre-tax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40418" y="6528133"/>
              <a:ext cx="1354096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 in that year.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40418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2020-07-22T13:15:22Z</dcterms:created>
  <dcterms:modified xsi:type="dcterms:W3CDTF">2020-07-22T23:15:22Z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