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5"/>
              <a:ext cx="10331684" cy="41712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5527225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414635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2765475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361271" y="5527225"/>
              <a:ext cx="911619" cy="1482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374182" y="5338037"/>
              <a:ext cx="911619" cy="1891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387092" y="5100161"/>
              <a:ext cx="911619" cy="4270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4400002" y="4605735"/>
              <a:ext cx="911619" cy="9214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5412912" y="4463528"/>
              <a:ext cx="911619" cy="10636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6425823" y="4288278"/>
              <a:ext cx="911619" cy="12389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438733" y="4086311"/>
              <a:ext cx="911619" cy="14409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1643" y="3488513"/>
              <a:ext cx="911619" cy="2038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464553" y="2851632"/>
              <a:ext cx="911619" cy="26755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477464" y="1565859"/>
              <a:ext cx="911619" cy="39613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979713" y="544194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52576" y="40610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52576" y="268019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1209335" y="5675446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817081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829991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384290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85581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586872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88163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789454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90745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92036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093327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753513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66423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779333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2244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805154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818064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830974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843885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856795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0806137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057559" y="6043935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2576" y="6419898"/>
              <a:ext cx="10388036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comprehensiveincome tax benchmark. Deciles sorted by taxable income.Projections to 2020-21 assume 2% wage growth and 0% growth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52576" y="6556921"/>
              <a:ext cx="672792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the number of taxfilers from 2019-20 to 2020-21 Only includes taxpayers that made a pre-tax contribution in that year.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2020-07-22T13:15:23Z</dcterms:created>
  <dcterms:modified xsi:type="dcterms:W3CDTF">2020-07-22T23:15:23Z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