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60880" y="7012510"/>
              <a:ext cx="2581412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60880" y="6990123"/>
              <a:ext cx="2581412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60880" y="6964988"/>
              <a:ext cx="2581412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60880" y="6543108"/>
              <a:ext cx="2581412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229116" y="6648208"/>
              <a:ext cx="2581412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229116" y="6563036"/>
              <a:ext cx="2581412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229116" y="6491081"/>
              <a:ext cx="2581412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229116" y="6051088"/>
              <a:ext cx="2581412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97352" y="5736478"/>
              <a:ext cx="2581412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7097352" y="5501748"/>
              <a:ext cx="2581412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7097352" y="5404121"/>
              <a:ext cx="2581412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7097352" y="5069540"/>
              <a:ext cx="2581412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9965588" y="4440323"/>
              <a:ext cx="2581412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9965588" y="3875603"/>
              <a:ext cx="2581412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9965588" y="3707956"/>
              <a:ext cx="2581412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9965588" y="3172991"/>
              <a:ext cx="2581412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12833824" y="2875883"/>
              <a:ext cx="2581412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2833824" y="2146484"/>
              <a:ext cx="2581412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833824" y="1606600"/>
              <a:ext cx="2581412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2833824" y="195450"/>
              <a:ext cx="2581412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5158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5198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83880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12562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412453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155933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238421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591916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4601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0264820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644615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174625" y="7744887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930645" y="91440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227398" y="2266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227398" y="3956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227398" y="6019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227398" y="8590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2020-07-22T13:15:31Z</dcterms:created>
  <dcterms:modified xsi:type="dcterms:W3CDTF">2020-07-22T23:15:32Z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