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3660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12417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36982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615468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86111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210675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69763" y="5063316"/>
              <a:ext cx="1203166" cy="608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69763" y="5051670"/>
              <a:ext cx="1203166" cy="11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9763" y="5038596"/>
              <a:ext cx="1203166" cy="130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9763" y="4819147"/>
              <a:ext cx="1203166" cy="2194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06614" y="4873816"/>
              <a:ext cx="1203166" cy="2503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106614" y="4829513"/>
              <a:ext cx="1203166" cy="443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106614" y="4792084"/>
              <a:ext cx="1203166" cy="374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06614" y="4563213"/>
              <a:ext cx="1203166" cy="22887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3465" y="4399563"/>
              <a:ext cx="1203166" cy="7246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3465" y="4277464"/>
              <a:ext cx="1203166" cy="1220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3465" y="4226681"/>
              <a:ext cx="1203166" cy="507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3465" y="4052642"/>
              <a:ext cx="1203166" cy="17403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80316" y="3725343"/>
              <a:ext cx="1203166" cy="13988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80316" y="3431593"/>
              <a:ext cx="1203166" cy="293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80316" y="3344388"/>
              <a:ext cx="1203166" cy="872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780316" y="3066116"/>
              <a:ext cx="1203166" cy="2782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17168" y="2911569"/>
              <a:ext cx="1203166" cy="22126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17168" y="2532158"/>
              <a:ext cx="1203166" cy="3794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17168" y="2251328"/>
              <a:ext cx="1203166" cy="28083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117168" y="1517291"/>
              <a:ext cx="1203166" cy="73403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12476" y="5003736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67555" y="424056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0418" y="348621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40418" y="273185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40418" y="197750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569235" y="512417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371346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708197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5045048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381899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718751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875692" y="5223982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958180" y="542611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780291" y="5179222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117142" y="5179222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90425" y="5179222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238836" y="5193621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31615" y="5739552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569235" y="1463188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569235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573980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569235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573980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569235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573980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569235" y="221229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573980" y="2217041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865988" y="1598436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865988" y="1767430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65988" y="1973706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865988" y="2230769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0418" y="6115887"/>
              <a:ext cx="8184485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SG = super guarantee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0418" y="6252538"/>
              <a:ext cx="7654877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contributions, assumed to be employer contributions less reportable employer super contributions; salary-sacrifice = reportable employer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0418" y="6389561"/>
              <a:ext cx="8054577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contributions; personal-deductible = non-employer superannuation contributions; non-concessional = nonnegative component of personal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0418" y="6528133"/>
              <a:ext cx="2933690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less non-employer super contributions.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2020-07-22T13:15:32Z</dcterms:created>
  <dcterms:modified xsi:type="dcterms:W3CDTF">2020-07-22T23:15:33Z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