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262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58544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38699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18853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199008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42890" y="5543464"/>
              <a:ext cx="594811" cy="419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03792" y="5500725"/>
              <a:ext cx="594811" cy="847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64694" y="5384019"/>
              <a:ext cx="594811" cy="2014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025597" y="5214137"/>
              <a:ext cx="594811" cy="3713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686499" y="4959541"/>
              <a:ext cx="594811" cy="6259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347401" y="4685158"/>
              <a:ext cx="594811" cy="9002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08303" y="4440993"/>
              <a:ext cx="594811" cy="11444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69206" y="4164014"/>
              <a:ext cx="594811" cy="14214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0108" y="3750220"/>
              <a:ext cx="594811" cy="18352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991010" y="2837666"/>
              <a:ext cx="594811" cy="27477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42890" y="5512185"/>
              <a:ext cx="594811" cy="312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703792" y="5454661"/>
              <a:ext cx="594811" cy="460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364694" y="5269231"/>
              <a:ext cx="594811" cy="1147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025597" y="5017973"/>
              <a:ext cx="594811" cy="1961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86499" y="4659888"/>
              <a:ext cx="594811" cy="2996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47401" y="4312812"/>
              <a:ext cx="594811" cy="3723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08303" y="3957246"/>
              <a:ext cx="594811" cy="4837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69206" y="3465151"/>
              <a:ext cx="594811" cy="6988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0108" y="2858128"/>
              <a:ext cx="594811" cy="8920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991010" y="1899216"/>
              <a:ext cx="594811" cy="9384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042890" y="5489177"/>
              <a:ext cx="594811" cy="230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703792" y="5388362"/>
              <a:ext cx="594811" cy="662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364694" y="5152501"/>
              <a:ext cx="594811" cy="1167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025597" y="4863660"/>
              <a:ext cx="594811" cy="1543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686499" y="4457213"/>
              <a:ext cx="594811" cy="2026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347401" y="4133140"/>
              <a:ext cx="594811" cy="1796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08303" y="3753250"/>
              <a:ext cx="594811" cy="203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69206" y="3240925"/>
              <a:ext cx="594811" cy="22422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0108" y="2607793"/>
              <a:ext cx="594811" cy="2503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91010" y="1385637"/>
              <a:ext cx="594811" cy="51357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618867" y="3969111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18867" y="423678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18867" y="190654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618867" y="217142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618867" y="234824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618867" y="261312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618867" y="1338473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618867" y="1512499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618867" y="177738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53086" y="5465007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425773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305927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1028" y="186082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009845" y="558544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34029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001198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66210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323003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983905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64480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0570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6661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627514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28841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276728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937630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598532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259434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920337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581239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42141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903043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563946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7161280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838007" y="5953935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81028" y="6330270"/>
              <a:ext cx="906609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Taxable income deciles based on 50+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1028" y="6466921"/>
              <a:ext cx="74036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 only.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2020-07-22T13:15:44Z</dcterms:created>
  <dcterms:modified xsi:type="dcterms:W3CDTF">2020-07-22T23:15:45Z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