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50+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463187"/>
              <a:ext cx="6951626" cy="4181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5645109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4469394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3293680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69235" y="2117965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598200" y="5603923"/>
              <a:ext cx="521371" cy="4118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177502" y="5561995"/>
              <a:ext cx="521371" cy="8311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756804" y="5447504"/>
              <a:ext cx="521371" cy="19760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336107" y="5280846"/>
              <a:ext cx="521371" cy="36426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915409" y="5031081"/>
              <a:ext cx="521371" cy="61402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494711" y="4761904"/>
              <a:ext cx="521371" cy="88320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074013" y="4522372"/>
              <a:ext cx="521371" cy="112273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653316" y="4250648"/>
              <a:ext cx="521371" cy="139446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232618" y="3844706"/>
              <a:ext cx="521371" cy="180040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811920" y="2949467"/>
              <a:ext cx="521371" cy="269564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598200" y="5573238"/>
              <a:ext cx="521371" cy="3068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177502" y="5516805"/>
              <a:ext cx="521371" cy="4519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756804" y="5334894"/>
              <a:ext cx="521371" cy="11261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336107" y="5088403"/>
              <a:ext cx="521371" cy="19244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915409" y="4737113"/>
              <a:ext cx="521371" cy="29396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494711" y="4396623"/>
              <a:ext cx="521371" cy="3652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074013" y="4047803"/>
              <a:ext cx="521371" cy="47456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653316" y="3565046"/>
              <a:ext cx="521371" cy="68560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232618" y="2969541"/>
              <a:ext cx="521371" cy="87516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811920" y="2028824"/>
              <a:ext cx="521371" cy="92064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598200" y="5550667"/>
              <a:ext cx="521371" cy="2257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2177502" y="5451765"/>
              <a:ext cx="521371" cy="6504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756804" y="5220379"/>
              <a:ext cx="521371" cy="11451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3336107" y="4937019"/>
              <a:ext cx="521371" cy="15138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915409" y="4538283"/>
              <a:ext cx="521371" cy="19882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4494711" y="4220360"/>
              <a:ext cx="521371" cy="17626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074013" y="3847678"/>
              <a:ext cx="521371" cy="20012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653316" y="3345074"/>
              <a:ext cx="521371" cy="21997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232618" y="2723956"/>
              <a:ext cx="521371" cy="24558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811920" y="1524989"/>
              <a:ext cx="521371" cy="50383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7362257" y="4054843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362257" y="4322519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362257" y="2027244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7362257" y="2292130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7362257" y="2468947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7362257" y="2733832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7362257" y="1472953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362257" y="1646980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7362257" y="1911865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1212476" y="552467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767555" y="4340137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640418" y="316442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40418" y="198870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1569235" y="5645109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858886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438188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3017490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3596793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4176095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4755397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5334699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5914002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6493304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7072606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1795318" y="574692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374620" y="574692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2953922" y="574402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533224" y="574759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4112527" y="5747037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4691829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5271131" y="574971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5850433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6429736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6945470" y="574413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907797" y="6013598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640418" y="6389933"/>
              <a:ext cx="7828150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Taxable income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640418" y="6526584"/>
              <a:ext cx="1978301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deciles based on 50+ taxfilers only.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640418" y="6665094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2020-07-22T13:15:43Z</dcterms:created>
  <dcterms:modified xsi:type="dcterms:W3CDTF">2020-07-22T23:15:43Z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