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5"/>
              <a:ext cx="9759626" cy="43082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581246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60123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39000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17877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2058" y="5770039"/>
              <a:ext cx="731971" cy="424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635360" y="5726844"/>
              <a:ext cx="731971" cy="856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48662" y="5608895"/>
              <a:ext cx="731971" cy="2035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261965" y="5437201"/>
              <a:ext cx="731971" cy="3752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075267" y="5179891"/>
              <a:ext cx="731971" cy="63257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888569" y="4902583"/>
              <a:ext cx="731971" cy="9098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701871" y="4655815"/>
              <a:ext cx="731971" cy="115665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515174" y="4375882"/>
              <a:ext cx="731971" cy="14365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328476" y="3957677"/>
              <a:ext cx="731971" cy="185479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9141778" y="3035394"/>
              <a:ext cx="731971" cy="277707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822058" y="5738426"/>
              <a:ext cx="731971" cy="316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360" y="5680289"/>
              <a:ext cx="731971" cy="465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48662" y="5492883"/>
              <a:ext cx="731971" cy="1160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261965" y="5238946"/>
              <a:ext cx="731971" cy="198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75267" y="4877043"/>
              <a:ext cx="731971" cy="3028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88569" y="4526267"/>
              <a:ext cx="731971" cy="3763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701871" y="4166910"/>
              <a:ext cx="731971" cy="4889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515174" y="3669569"/>
              <a:ext cx="731971" cy="7063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328476" y="3056074"/>
              <a:ext cx="731971" cy="9016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141778" y="2086939"/>
              <a:ext cx="731971" cy="948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822058" y="5715174"/>
              <a:ext cx="731971" cy="232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635360" y="5613284"/>
              <a:ext cx="731971" cy="67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48662" y="5374909"/>
              <a:ext cx="731971" cy="1179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261965" y="5082988"/>
              <a:ext cx="731971" cy="15595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075267" y="4672207"/>
              <a:ext cx="731971" cy="2048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888569" y="4344679"/>
              <a:ext cx="731971" cy="1815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701871" y="3960739"/>
              <a:ext cx="731971" cy="2061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515174" y="3442952"/>
              <a:ext cx="731971" cy="2266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28476" y="2803071"/>
              <a:ext cx="731971" cy="2530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141778" y="1567884"/>
              <a:ext cx="731971" cy="51905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9914415" y="4181486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914415" y="444916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14415" y="2099265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9914415" y="2364151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914415" y="2540968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914415" y="2805854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14415" y="152345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14415" y="169748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914415" y="196237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424634" y="569203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447198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326074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52576" y="204951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781393" y="581246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188044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01346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14648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627951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441253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254555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7067857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881160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694462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9507764" y="581246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2124476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37778" y="591428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51080" y="591138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64382" y="591495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77685" y="5914397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190987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7004289" y="591707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817591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630894" y="591149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380628" y="591149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523955" y="6180958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852576" y="6556921"/>
              <a:ext cx="9841702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Taxable income deciles based on 50+ taxfilers only.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2020-07-22T13:15:44Z</dcterms:created>
  <dcterms:modified xsi:type="dcterms:W3CDTF">2020-07-22T23:15:44Z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