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2828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28017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232070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59550" y="7304652"/>
              <a:ext cx="520291" cy="7174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537652" y="7231613"/>
              <a:ext cx="520291" cy="1447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15754" y="7032169"/>
              <a:ext cx="520291" cy="3442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93857" y="6741847"/>
              <a:ext cx="520291" cy="6345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71959" y="6306753"/>
              <a:ext cx="520291" cy="1069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50061" y="5837844"/>
              <a:ext cx="520291" cy="15385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428163" y="5420576"/>
              <a:ext cx="520291" cy="19558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006266" y="4947230"/>
              <a:ext cx="520291" cy="24291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584368" y="4240074"/>
              <a:ext cx="520291" cy="3136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162470" y="2680557"/>
              <a:ext cx="520291" cy="469584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59550" y="7251198"/>
              <a:ext cx="520291" cy="53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537652" y="7152891"/>
              <a:ext cx="520291" cy="78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15754" y="6836000"/>
              <a:ext cx="520291" cy="1961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693857" y="6406610"/>
              <a:ext cx="520291" cy="335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959" y="5794658"/>
              <a:ext cx="520291" cy="5120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850061" y="5201519"/>
              <a:ext cx="520291" cy="6363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28163" y="4593872"/>
              <a:ext cx="520291" cy="8267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006266" y="3752903"/>
              <a:ext cx="520291" cy="119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84368" y="2715525"/>
              <a:ext cx="520291" cy="15245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62470" y="1076785"/>
              <a:ext cx="520291" cy="16037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9550" y="7211879"/>
              <a:ext cx="520291" cy="393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37652" y="7039590"/>
              <a:ext cx="520291" cy="1133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15754" y="6636514"/>
              <a:ext cx="520291" cy="19948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693857" y="6142897"/>
              <a:ext cx="520291" cy="26371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271959" y="5448295"/>
              <a:ext cx="520291" cy="3463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850061" y="4894468"/>
              <a:ext cx="520291" cy="3070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428163" y="4245251"/>
              <a:ext cx="520291" cy="348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06266" y="3369710"/>
              <a:ext cx="520291" cy="3831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84368" y="2287714"/>
              <a:ext cx="520291" cy="4278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62470" y="199099"/>
              <a:ext cx="520291" cy="87768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11667" y="478603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711667" y="505370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11667" y="141677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711667" y="168165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711667" y="185847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11667" y="212335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711667" y="33398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711667" y="50801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711667" y="77290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5199032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31509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110281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73763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21969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7977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3759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295400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53210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11020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46883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2664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58445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4226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156128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34230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312332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289043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468537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04663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624741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20284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578094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95480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2620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2020-07-22T13:15:41Z</dcterms:created>
  <dcterms:modified xsi:type="dcterms:W3CDTF">2020-07-22T23:15:42Z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