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15955963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incomes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(2020-21)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SG</a:t>
            </a:r>
            <a:r>
              <a:rPr/>
              <a:t> </a:t>
            </a:r>
            <a:r>
              <a:rPr/>
              <a:t>contributions.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4496" y="1305527"/>
            <a:ext cx="11966972" cy="2777243"/>
          </a:xfrm>
        </p:spPr>
        <p:txBody>
          <a:bodyPr anchor="b"/>
          <a:lstStyle>
            <a:lvl1pPr algn="ctr"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496" y="4189871"/>
            <a:ext cx="11966972" cy="1925973"/>
          </a:xfrm>
        </p:spPr>
        <p:txBody>
          <a:bodyPr/>
          <a:lstStyle>
            <a:lvl1pPr marL="0" indent="0" algn="ctr">
              <a:buNone/>
              <a:defRPr sz="2792"/>
            </a:lvl1pPr>
            <a:lvl2pPr marL="531815" indent="0" algn="ctr">
              <a:buNone/>
              <a:defRPr sz="2326"/>
            </a:lvl2pPr>
            <a:lvl3pPr marL="1063630" indent="0" algn="ctr">
              <a:buNone/>
              <a:defRPr sz="2094"/>
            </a:lvl3pPr>
            <a:lvl4pPr marL="1595445" indent="0" algn="ctr">
              <a:buNone/>
              <a:defRPr sz="1861"/>
            </a:lvl4pPr>
            <a:lvl5pPr marL="2127260" indent="0" algn="ctr">
              <a:buNone/>
              <a:defRPr sz="1861"/>
            </a:lvl5pPr>
            <a:lvl6pPr marL="2659075" indent="0" algn="ctr">
              <a:buNone/>
              <a:defRPr sz="1861"/>
            </a:lvl6pPr>
            <a:lvl7pPr marL="3190890" indent="0" algn="ctr">
              <a:buNone/>
              <a:defRPr sz="1861"/>
            </a:lvl7pPr>
            <a:lvl8pPr marL="3722705" indent="0" algn="ctr">
              <a:buNone/>
              <a:defRPr sz="1861"/>
            </a:lvl8pPr>
            <a:lvl9pPr marL="4254520" indent="0" algn="ctr">
              <a:buNone/>
              <a:defRPr sz="186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62" y="1988758"/>
            <a:ext cx="13762018" cy="3318288"/>
          </a:xfrm>
        </p:spPr>
        <p:txBody>
          <a:bodyPr anchor="b"/>
          <a:lstStyle>
            <a:lvl1pPr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62" y="5338439"/>
            <a:ext cx="13762018" cy="1745009"/>
          </a:xfrm>
        </p:spPr>
        <p:txBody>
          <a:bodyPr/>
          <a:lstStyle>
            <a:lvl1pPr marL="0" indent="0">
              <a:buNone/>
              <a:defRPr sz="2792">
                <a:solidFill>
                  <a:schemeClr val="tx1">
                    <a:tint val="75000"/>
                  </a:schemeClr>
                </a:solidFill>
              </a:defRPr>
            </a:lvl1pPr>
            <a:lvl2pPr marL="531815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063630" indent="0">
              <a:buNone/>
              <a:defRPr sz="2094">
                <a:solidFill>
                  <a:schemeClr val="tx1">
                    <a:tint val="75000"/>
                  </a:schemeClr>
                </a:solidFill>
              </a:defRPr>
            </a:lvl3pPr>
            <a:lvl4pPr marL="159544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4pPr>
            <a:lvl5pPr marL="212726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5pPr>
            <a:lvl6pPr marL="265907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6pPr>
            <a:lvl7pPr marL="319089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7pPr>
            <a:lvl8pPr marL="372270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8pPr>
            <a:lvl9pPr marL="425452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15955200" cy="797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73" y="424712"/>
            <a:ext cx="13762018" cy="1541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73" y="2123557"/>
            <a:ext cx="13762018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72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5413" y="7393672"/>
            <a:ext cx="5385138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8899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106363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5908" indent="-265908" algn="l" defTabSz="1063630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9772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2953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6135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39316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92498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45679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98861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52042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1pPr>
      <a:lvl2pPr marL="53181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2pPr>
      <a:lvl3pPr marL="106363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3pPr>
      <a:lvl4pPr marL="159544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4pPr>
      <a:lvl5pPr marL="212726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5pPr>
      <a:lvl6pPr marL="265907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19089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72270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25452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/>
              <a:t>Voluntary pre-tax contributions are mostly made by those who are older and on high incomes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/>
          <a:p>
            <a:r>
              <a:rPr/>
              <a:t>Percentage of voluntary pre-tax contributions, (2020-21)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15955200" cy="7977600"/>
            <a:chOff x="0" y="0"/>
            <a:chExt cx="159552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4034714" y="0"/>
              <a:ext cx="788577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4093479" y="91440"/>
              <a:ext cx="7717277" cy="77172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7952118" y="863167"/>
              <a:ext cx="138160" cy="3086911"/>
            </a:xfrm>
            <a:custGeom>
              <a:avLst/>
              <a:pathLst>
                <a:path w="138160" h="3086911">
                  <a:moveTo>
                    <a:pt x="0" y="3086911"/>
                  </a:moveTo>
                  <a:lnTo>
                    <a:pt x="4764" y="2980572"/>
                  </a:lnTo>
                  <a:lnTo>
                    <a:pt x="9528" y="2874233"/>
                  </a:lnTo>
                  <a:lnTo>
                    <a:pt x="14292" y="2767895"/>
                  </a:lnTo>
                  <a:lnTo>
                    <a:pt x="19056" y="2661556"/>
                  </a:lnTo>
                  <a:lnTo>
                    <a:pt x="23820" y="2555218"/>
                  </a:lnTo>
                  <a:lnTo>
                    <a:pt x="28584" y="2448879"/>
                  </a:lnTo>
                  <a:lnTo>
                    <a:pt x="33349" y="2342541"/>
                  </a:lnTo>
                  <a:lnTo>
                    <a:pt x="38113" y="2236202"/>
                  </a:lnTo>
                  <a:lnTo>
                    <a:pt x="42877" y="2129864"/>
                  </a:lnTo>
                  <a:lnTo>
                    <a:pt x="47641" y="2023525"/>
                  </a:lnTo>
                  <a:lnTo>
                    <a:pt x="52405" y="1917187"/>
                  </a:lnTo>
                  <a:lnTo>
                    <a:pt x="57169" y="1810848"/>
                  </a:lnTo>
                  <a:lnTo>
                    <a:pt x="61934" y="1704510"/>
                  </a:lnTo>
                  <a:lnTo>
                    <a:pt x="66698" y="1598171"/>
                  </a:lnTo>
                  <a:lnTo>
                    <a:pt x="71462" y="1491832"/>
                  </a:lnTo>
                  <a:lnTo>
                    <a:pt x="76226" y="1385494"/>
                  </a:lnTo>
                  <a:lnTo>
                    <a:pt x="80990" y="1279155"/>
                  </a:lnTo>
                  <a:lnTo>
                    <a:pt x="85754" y="1172817"/>
                  </a:lnTo>
                  <a:lnTo>
                    <a:pt x="90519" y="1066478"/>
                  </a:lnTo>
                  <a:lnTo>
                    <a:pt x="95283" y="960140"/>
                  </a:lnTo>
                  <a:lnTo>
                    <a:pt x="100047" y="853801"/>
                  </a:lnTo>
                  <a:lnTo>
                    <a:pt x="104811" y="747463"/>
                  </a:lnTo>
                  <a:lnTo>
                    <a:pt x="109575" y="641124"/>
                  </a:lnTo>
                  <a:lnTo>
                    <a:pt x="114339" y="534786"/>
                  </a:lnTo>
                  <a:lnTo>
                    <a:pt x="119104" y="428447"/>
                  </a:lnTo>
                  <a:lnTo>
                    <a:pt x="123868" y="322108"/>
                  </a:lnTo>
                  <a:lnTo>
                    <a:pt x="128632" y="215770"/>
                  </a:lnTo>
                  <a:lnTo>
                    <a:pt x="133396" y="109431"/>
                  </a:lnTo>
                  <a:lnTo>
                    <a:pt x="138160" y="3093"/>
                  </a:lnTo>
                  <a:lnTo>
                    <a:pt x="0" y="0"/>
                  </a:lnTo>
                  <a:lnTo>
                    <a:pt x="0" y="106445"/>
                  </a:lnTo>
                  <a:lnTo>
                    <a:pt x="0" y="212890"/>
                  </a:lnTo>
                  <a:lnTo>
                    <a:pt x="0" y="319335"/>
                  </a:lnTo>
                  <a:lnTo>
                    <a:pt x="0" y="425780"/>
                  </a:lnTo>
                  <a:lnTo>
                    <a:pt x="0" y="532226"/>
                  </a:lnTo>
                  <a:lnTo>
                    <a:pt x="0" y="638671"/>
                  </a:lnTo>
                  <a:lnTo>
                    <a:pt x="0" y="745116"/>
                  </a:lnTo>
                  <a:lnTo>
                    <a:pt x="0" y="851561"/>
                  </a:lnTo>
                  <a:lnTo>
                    <a:pt x="0" y="958006"/>
                  </a:lnTo>
                  <a:lnTo>
                    <a:pt x="0" y="1064452"/>
                  </a:lnTo>
                  <a:lnTo>
                    <a:pt x="0" y="1170897"/>
                  </a:lnTo>
                  <a:lnTo>
                    <a:pt x="0" y="1277342"/>
                  </a:lnTo>
                  <a:lnTo>
                    <a:pt x="0" y="1383787"/>
                  </a:lnTo>
                  <a:lnTo>
                    <a:pt x="0" y="1490232"/>
                  </a:lnTo>
                  <a:lnTo>
                    <a:pt x="0" y="1596678"/>
                  </a:lnTo>
                  <a:lnTo>
                    <a:pt x="0" y="1703123"/>
                  </a:lnTo>
                  <a:lnTo>
                    <a:pt x="0" y="1809568"/>
                  </a:lnTo>
                  <a:lnTo>
                    <a:pt x="0" y="1916013"/>
                  </a:lnTo>
                  <a:lnTo>
                    <a:pt x="0" y="2022458"/>
                  </a:lnTo>
                  <a:lnTo>
                    <a:pt x="0" y="2128904"/>
                  </a:lnTo>
                  <a:lnTo>
                    <a:pt x="0" y="2235349"/>
                  </a:lnTo>
                  <a:lnTo>
                    <a:pt x="0" y="2341794"/>
                  </a:lnTo>
                  <a:lnTo>
                    <a:pt x="0" y="2448239"/>
                  </a:lnTo>
                  <a:lnTo>
                    <a:pt x="0" y="2554685"/>
                  </a:lnTo>
                  <a:lnTo>
                    <a:pt x="0" y="2661130"/>
                  </a:lnTo>
                  <a:lnTo>
                    <a:pt x="0" y="2767575"/>
                  </a:lnTo>
                  <a:lnTo>
                    <a:pt x="0" y="2874020"/>
                  </a:lnTo>
                  <a:lnTo>
                    <a:pt x="0" y="2980465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7952118" y="866261"/>
              <a:ext cx="469196" cy="3083817"/>
            </a:xfrm>
            <a:custGeom>
              <a:avLst/>
              <a:pathLst>
                <a:path w="469196" h="3083817">
                  <a:moveTo>
                    <a:pt x="0" y="3083817"/>
                  </a:moveTo>
                  <a:lnTo>
                    <a:pt x="16179" y="2978609"/>
                  </a:lnTo>
                  <a:lnTo>
                    <a:pt x="32358" y="2873400"/>
                  </a:lnTo>
                  <a:lnTo>
                    <a:pt x="48537" y="2768192"/>
                  </a:lnTo>
                  <a:lnTo>
                    <a:pt x="64716" y="2662983"/>
                  </a:lnTo>
                  <a:lnTo>
                    <a:pt x="80895" y="2557775"/>
                  </a:lnTo>
                  <a:lnTo>
                    <a:pt x="97075" y="2452567"/>
                  </a:lnTo>
                  <a:lnTo>
                    <a:pt x="113254" y="2347358"/>
                  </a:lnTo>
                  <a:lnTo>
                    <a:pt x="129433" y="2242150"/>
                  </a:lnTo>
                  <a:lnTo>
                    <a:pt x="145612" y="2136941"/>
                  </a:lnTo>
                  <a:lnTo>
                    <a:pt x="161791" y="2031733"/>
                  </a:lnTo>
                  <a:lnTo>
                    <a:pt x="177970" y="1926524"/>
                  </a:lnTo>
                  <a:lnTo>
                    <a:pt x="194150" y="1821316"/>
                  </a:lnTo>
                  <a:lnTo>
                    <a:pt x="210329" y="1716107"/>
                  </a:lnTo>
                  <a:lnTo>
                    <a:pt x="226508" y="1610899"/>
                  </a:lnTo>
                  <a:lnTo>
                    <a:pt x="242687" y="1505691"/>
                  </a:lnTo>
                  <a:lnTo>
                    <a:pt x="258866" y="1400482"/>
                  </a:lnTo>
                  <a:lnTo>
                    <a:pt x="275045" y="1295274"/>
                  </a:lnTo>
                  <a:lnTo>
                    <a:pt x="291225" y="1190065"/>
                  </a:lnTo>
                  <a:lnTo>
                    <a:pt x="307404" y="1084857"/>
                  </a:lnTo>
                  <a:lnTo>
                    <a:pt x="323583" y="979648"/>
                  </a:lnTo>
                  <a:lnTo>
                    <a:pt x="339762" y="874440"/>
                  </a:lnTo>
                  <a:lnTo>
                    <a:pt x="355941" y="769231"/>
                  </a:lnTo>
                  <a:lnTo>
                    <a:pt x="372121" y="664023"/>
                  </a:lnTo>
                  <a:lnTo>
                    <a:pt x="388300" y="558815"/>
                  </a:lnTo>
                  <a:lnTo>
                    <a:pt x="404479" y="453606"/>
                  </a:lnTo>
                  <a:lnTo>
                    <a:pt x="420658" y="348398"/>
                  </a:lnTo>
                  <a:lnTo>
                    <a:pt x="436837" y="243189"/>
                  </a:lnTo>
                  <a:lnTo>
                    <a:pt x="453016" y="137981"/>
                  </a:lnTo>
                  <a:lnTo>
                    <a:pt x="469196" y="32772"/>
                  </a:lnTo>
                  <a:lnTo>
                    <a:pt x="359267" y="17884"/>
                  </a:lnTo>
                  <a:lnTo>
                    <a:pt x="248874" y="6955"/>
                  </a:lnTo>
                  <a:lnTo>
                    <a:pt x="138160" y="0"/>
                  </a:lnTo>
                  <a:lnTo>
                    <a:pt x="133396" y="106338"/>
                  </a:lnTo>
                  <a:lnTo>
                    <a:pt x="128632" y="212677"/>
                  </a:lnTo>
                  <a:lnTo>
                    <a:pt x="123868" y="319015"/>
                  </a:lnTo>
                  <a:lnTo>
                    <a:pt x="119104" y="425354"/>
                  </a:lnTo>
                  <a:lnTo>
                    <a:pt x="114339" y="531692"/>
                  </a:lnTo>
                  <a:lnTo>
                    <a:pt x="109575" y="638031"/>
                  </a:lnTo>
                  <a:lnTo>
                    <a:pt x="104811" y="744369"/>
                  </a:lnTo>
                  <a:lnTo>
                    <a:pt x="100047" y="850708"/>
                  </a:lnTo>
                  <a:lnTo>
                    <a:pt x="95283" y="957046"/>
                  </a:lnTo>
                  <a:lnTo>
                    <a:pt x="90519" y="1063385"/>
                  </a:lnTo>
                  <a:lnTo>
                    <a:pt x="85754" y="1169723"/>
                  </a:lnTo>
                  <a:lnTo>
                    <a:pt x="80990" y="1276062"/>
                  </a:lnTo>
                  <a:lnTo>
                    <a:pt x="76226" y="1382401"/>
                  </a:lnTo>
                  <a:lnTo>
                    <a:pt x="71462" y="1488739"/>
                  </a:lnTo>
                  <a:lnTo>
                    <a:pt x="66698" y="1595078"/>
                  </a:lnTo>
                  <a:lnTo>
                    <a:pt x="61934" y="1701416"/>
                  </a:lnTo>
                  <a:lnTo>
                    <a:pt x="57169" y="1807755"/>
                  </a:lnTo>
                  <a:lnTo>
                    <a:pt x="52405" y="1914093"/>
                  </a:lnTo>
                  <a:lnTo>
                    <a:pt x="47641" y="2020432"/>
                  </a:lnTo>
                  <a:lnTo>
                    <a:pt x="42877" y="2126770"/>
                  </a:lnTo>
                  <a:lnTo>
                    <a:pt x="38113" y="2233109"/>
                  </a:lnTo>
                  <a:lnTo>
                    <a:pt x="33349" y="2339447"/>
                  </a:lnTo>
                  <a:lnTo>
                    <a:pt x="28584" y="2445786"/>
                  </a:lnTo>
                  <a:lnTo>
                    <a:pt x="23820" y="2552124"/>
                  </a:lnTo>
                  <a:lnTo>
                    <a:pt x="19056" y="2658463"/>
                  </a:lnTo>
                  <a:lnTo>
                    <a:pt x="14292" y="2764802"/>
                  </a:lnTo>
                  <a:lnTo>
                    <a:pt x="9528" y="2871140"/>
                  </a:lnTo>
                  <a:lnTo>
                    <a:pt x="4764" y="297747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7952118" y="899033"/>
              <a:ext cx="1068032" cy="3051044"/>
            </a:xfrm>
            <a:custGeom>
              <a:avLst/>
              <a:pathLst>
                <a:path w="1068032" h="3051044">
                  <a:moveTo>
                    <a:pt x="0" y="3051044"/>
                  </a:moveTo>
                  <a:lnTo>
                    <a:pt x="36828" y="2951173"/>
                  </a:lnTo>
                  <a:lnTo>
                    <a:pt x="73657" y="2851302"/>
                  </a:lnTo>
                  <a:lnTo>
                    <a:pt x="110486" y="2751431"/>
                  </a:lnTo>
                  <a:lnTo>
                    <a:pt x="147314" y="2651560"/>
                  </a:lnTo>
                  <a:lnTo>
                    <a:pt x="184143" y="2551689"/>
                  </a:lnTo>
                  <a:lnTo>
                    <a:pt x="220972" y="2451818"/>
                  </a:lnTo>
                  <a:lnTo>
                    <a:pt x="257801" y="2351947"/>
                  </a:lnTo>
                  <a:lnTo>
                    <a:pt x="294629" y="2252076"/>
                  </a:lnTo>
                  <a:lnTo>
                    <a:pt x="331458" y="2152205"/>
                  </a:lnTo>
                  <a:lnTo>
                    <a:pt x="368287" y="2052334"/>
                  </a:lnTo>
                  <a:lnTo>
                    <a:pt x="405115" y="1952463"/>
                  </a:lnTo>
                  <a:lnTo>
                    <a:pt x="441944" y="1852592"/>
                  </a:lnTo>
                  <a:lnTo>
                    <a:pt x="478773" y="1752721"/>
                  </a:lnTo>
                  <a:lnTo>
                    <a:pt x="515602" y="1652850"/>
                  </a:lnTo>
                  <a:lnTo>
                    <a:pt x="552430" y="1552979"/>
                  </a:lnTo>
                  <a:lnTo>
                    <a:pt x="589259" y="1453108"/>
                  </a:lnTo>
                  <a:lnTo>
                    <a:pt x="626088" y="1353236"/>
                  </a:lnTo>
                  <a:lnTo>
                    <a:pt x="662917" y="1253365"/>
                  </a:lnTo>
                  <a:lnTo>
                    <a:pt x="699745" y="1153494"/>
                  </a:lnTo>
                  <a:lnTo>
                    <a:pt x="736574" y="1053623"/>
                  </a:lnTo>
                  <a:lnTo>
                    <a:pt x="773403" y="953752"/>
                  </a:lnTo>
                  <a:lnTo>
                    <a:pt x="810231" y="853881"/>
                  </a:lnTo>
                  <a:lnTo>
                    <a:pt x="847060" y="754010"/>
                  </a:lnTo>
                  <a:lnTo>
                    <a:pt x="883889" y="654139"/>
                  </a:lnTo>
                  <a:lnTo>
                    <a:pt x="920718" y="554268"/>
                  </a:lnTo>
                  <a:lnTo>
                    <a:pt x="957546" y="454397"/>
                  </a:lnTo>
                  <a:lnTo>
                    <a:pt x="994375" y="354526"/>
                  </a:lnTo>
                  <a:lnTo>
                    <a:pt x="1031204" y="254655"/>
                  </a:lnTo>
                  <a:lnTo>
                    <a:pt x="1068032" y="154784"/>
                  </a:lnTo>
                  <a:lnTo>
                    <a:pt x="950945" y="114257"/>
                  </a:lnTo>
                  <a:lnTo>
                    <a:pt x="832325" y="78461"/>
                  </a:lnTo>
                  <a:lnTo>
                    <a:pt x="712365" y="47454"/>
                  </a:lnTo>
                  <a:lnTo>
                    <a:pt x="591256" y="21286"/>
                  </a:lnTo>
                  <a:lnTo>
                    <a:pt x="469196" y="0"/>
                  </a:lnTo>
                  <a:lnTo>
                    <a:pt x="453016" y="105208"/>
                  </a:lnTo>
                  <a:lnTo>
                    <a:pt x="436837" y="210416"/>
                  </a:lnTo>
                  <a:lnTo>
                    <a:pt x="420658" y="315625"/>
                  </a:lnTo>
                  <a:lnTo>
                    <a:pt x="404479" y="420833"/>
                  </a:lnTo>
                  <a:lnTo>
                    <a:pt x="388300" y="526042"/>
                  </a:lnTo>
                  <a:lnTo>
                    <a:pt x="372121" y="631250"/>
                  </a:lnTo>
                  <a:lnTo>
                    <a:pt x="355941" y="736459"/>
                  </a:lnTo>
                  <a:lnTo>
                    <a:pt x="339762" y="841667"/>
                  </a:lnTo>
                  <a:lnTo>
                    <a:pt x="323583" y="946875"/>
                  </a:lnTo>
                  <a:lnTo>
                    <a:pt x="307404" y="1052084"/>
                  </a:lnTo>
                  <a:lnTo>
                    <a:pt x="291225" y="1157292"/>
                  </a:lnTo>
                  <a:lnTo>
                    <a:pt x="275045" y="1262501"/>
                  </a:lnTo>
                  <a:lnTo>
                    <a:pt x="258866" y="1367709"/>
                  </a:lnTo>
                  <a:lnTo>
                    <a:pt x="242687" y="1472918"/>
                  </a:lnTo>
                  <a:lnTo>
                    <a:pt x="226508" y="1578126"/>
                  </a:lnTo>
                  <a:lnTo>
                    <a:pt x="210329" y="1683335"/>
                  </a:lnTo>
                  <a:lnTo>
                    <a:pt x="194150" y="1788543"/>
                  </a:lnTo>
                  <a:lnTo>
                    <a:pt x="177970" y="1893751"/>
                  </a:lnTo>
                  <a:lnTo>
                    <a:pt x="161791" y="1998960"/>
                  </a:lnTo>
                  <a:lnTo>
                    <a:pt x="145612" y="2104168"/>
                  </a:lnTo>
                  <a:lnTo>
                    <a:pt x="129433" y="2209377"/>
                  </a:lnTo>
                  <a:lnTo>
                    <a:pt x="113254" y="2314585"/>
                  </a:lnTo>
                  <a:lnTo>
                    <a:pt x="97075" y="2419794"/>
                  </a:lnTo>
                  <a:lnTo>
                    <a:pt x="80895" y="2525002"/>
                  </a:lnTo>
                  <a:lnTo>
                    <a:pt x="64716" y="2630211"/>
                  </a:lnTo>
                  <a:lnTo>
                    <a:pt x="48537" y="2735419"/>
                  </a:lnTo>
                  <a:lnTo>
                    <a:pt x="32358" y="2840627"/>
                  </a:lnTo>
                  <a:lnTo>
                    <a:pt x="16179" y="2945836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7952118" y="1053818"/>
              <a:ext cx="1888284" cy="2896260"/>
            </a:xfrm>
            <a:custGeom>
              <a:avLst/>
              <a:pathLst>
                <a:path w="1888284" h="2896260">
                  <a:moveTo>
                    <a:pt x="0" y="2896260"/>
                  </a:moveTo>
                  <a:lnTo>
                    <a:pt x="65113" y="2812053"/>
                  </a:lnTo>
                  <a:lnTo>
                    <a:pt x="130226" y="2727846"/>
                  </a:lnTo>
                  <a:lnTo>
                    <a:pt x="195339" y="2643639"/>
                  </a:lnTo>
                  <a:lnTo>
                    <a:pt x="260452" y="2559431"/>
                  </a:lnTo>
                  <a:lnTo>
                    <a:pt x="325566" y="2475224"/>
                  </a:lnTo>
                  <a:lnTo>
                    <a:pt x="390679" y="2391017"/>
                  </a:lnTo>
                  <a:lnTo>
                    <a:pt x="455792" y="2306810"/>
                  </a:lnTo>
                  <a:lnTo>
                    <a:pt x="520905" y="2222603"/>
                  </a:lnTo>
                  <a:lnTo>
                    <a:pt x="586019" y="2138396"/>
                  </a:lnTo>
                  <a:lnTo>
                    <a:pt x="651132" y="2054188"/>
                  </a:lnTo>
                  <a:lnTo>
                    <a:pt x="716245" y="1969981"/>
                  </a:lnTo>
                  <a:lnTo>
                    <a:pt x="781358" y="1885774"/>
                  </a:lnTo>
                  <a:lnTo>
                    <a:pt x="846472" y="1801567"/>
                  </a:lnTo>
                  <a:lnTo>
                    <a:pt x="911585" y="1717360"/>
                  </a:lnTo>
                  <a:lnTo>
                    <a:pt x="976698" y="1633153"/>
                  </a:lnTo>
                  <a:lnTo>
                    <a:pt x="1041811" y="1548945"/>
                  </a:lnTo>
                  <a:lnTo>
                    <a:pt x="1106925" y="1464738"/>
                  </a:lnTo>
                  <a:lnTo>
                    <a:pt x="1172038" y="1380531"/>
                  </a:lnTo>
                  <a:lnTo>
                    <a:pt x="1237151" y="1296324"/>
                  </a:lnTo>
                  <a:lnTo>
                    <a:pt x="1302264" y="1212117"/>
                  </a:lnTo>
                  <a:lnTo>
                    <a:pt x="1367378" y="1127910"/>
                  </a:lnTo>
                  <a:lnTo>
                    <a:pt x="1432491" y="1043702"/>
                  </a:lnTo>
                  <a:lnTo>
                    <a:pt x="1497604" y="959495"/>
                  </a:lnTo>
                  <a:lnTo>
                    <a:pt x="1562717" y="875288"/>
                  </a:lnTo>
                  <a:lnTo>
                    <a:pt x="1627831" y="791081"/>
                  </a:lnTo>
                  <a:lnTo>
                    <a:pt x="1692944" y="706874"/>
                  </a:lnTo>
                  <a:lnTo>
                    <a:pt x="1758057" y="622667"/>
                  </a:lnTo>
                  <a:lnTo>
                    <a:pt x="1823170" y="538459"/>
                  </a:lnTo>
                  <a:lnTo>
                    <a:pt x="1888284" y="454252"/>
                  </a:lnTo>
                  <a:lnTo>
                    <a:pt x="1804479" y="391690"/>
                  </a:lnTo>
                  <a:lnTo>
                    <a:pt x="1718604" y="332002"/>
                  </a:lnTo>
                  <a:lnTo>
                    <a:pt x="1630756" y="275257"/>
                  </a:lnTo>
                  <a:lnTo>
                    <a:pt x="1541036" y="221521"/>
                  </a:lnTo>
                  <a:lnTo>
                    <a:pt x="1449547" y="170855"/>
                  </a:lnTo>
                  <a:lnTo>
                    <a:pt x="1356394" y="123317"/>
                  </a:lnTo>
                  <a:lnTo>
                    <a:pt x="1261685" y="78962"/>
                  </a:lnTo>
                  <a:lnTo>
                    <a:pt x="1165528" y="37840"/>
                  </a:lnTo>
                  <a:lnTo>
                    <a:pt x="1068032" y="0"/>
                  </a:lnTo>
                  <a:lnTo>
                    <a:pt x="1031204" y="99871"/>
                  </a:lnTo>
                  <a:lnTo>
                    <a:pt x="994375" y="199742"/>
                  </a:lnTo>
                  <a:lnTo>
                    <a:pt x="957546" y="299613"/>
                  </a:lnTo>
                  <a:lnTo>
                    <a:pt x="920718" y="399484"/>
                  </a:lnTo>
                  <a:lnTo>
                    <a:pt x="883889" y="499355"/>
                  </a:lnTo>
                  <a:lnTo>
                    <a:pt x="847060" y="599226"/>
                  </a:lnTo>
                  <a:lnTo>
                    <a:pt x="810231" y="699097"/>
                  </a:lnTo>
                  <a:lnTo>
                    <a:pt x="773403" y="798968"/>
                  </a:lnTo>
                  <a:lnTo>
                    <a:pt x="736574" y="898839"/>
                  </a:lnTo>
                  <a:lnTo>
                    <a:pt x="699745" y="998710"/>
                  </a:lnTo>
                  <a:lnTo>
                    <a:pt x="662917" y="1098581"/>
                  </a:lnTo>
                  <a:lnTo>
                    <a:pt x="626088" y="1198452"/>
                  </a:lnTo>
                  <a:lnTo>
                    <a:pt x="589259" y="1298323"/>
                  </a:lnTo>
                  <a:lnTo>
                    <a:pt x="552430" y="1398194"/>
                  </a:lnTo>
                  <a:lnTo>
                    <a:pt x="515602" y="1498065"/>
                  </a:lnTo>
                  <a:lnTo>
                    <a:pt x="478773" y="1597936"/>
                  </a:lnTo>
                  <a:lnTo>
                    <a:pt x="441944" y="1697807"/>
                  </a:lnTo>
                  <a:lnTo>
                    <a:pt x="405115" y="1797678"/>
                  </a:lnTo>
                  <a:lnTo>
                    <a:pt x="368287" y="1897550"/>
                  </a:lnTo>
                  <a:lnTo>
                    <a:pt x="331458" y="1997421"/>
                  </a:lnTo>
                  <a:lnTo>
                    <a:pt x="294629" y="2097292"/>
                  </a:lnTo>
                  <a:lnTo>
                    <a:pt x="257801" y="2197163"/>
                  </a:lnTo>
                  <a:lnTo>
                    <a:pt x="220972" y="2297034"/>
                  </a:lnTo>
                  <a:lnTo>
                    <a:pt x="184143" y="2396905"/>
                  </a:lnTo>
                  <a:lnTo>
                    <a:pt x="147314" y="2496776"/>
                  </a:lnTo>
                  <a:lnTo>
                    <a:pt x="110486" y="2596647"/>
                  </a:lnTo>
                  <a:lnTo>
                    <a:pt x="73657" y="2696518"/>
                  </a:lnTo>
                  <a:lnTo>
                    <a:pt x="36828" y="279638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7952118" y="1508070"/>
              <a:ext cx="2630851" cy="2442007"/>
            </a:xfrm>
            <a:custGeom>
              <a:avLst/>
              <a:pathLst>
                <a:path w="2630851" h="2442007">
                  <a:moveTo>
                    <a:pt x="0" y="2442007"/>
                  </a:moveTo>
                  <a:lnTo>
                    <a:pt x="90719" y="2386324"/>
                  </a:lnTo>
                  <a:lnTo>
                    <a:pt x="181438" y="2330641"/>
                  </a:lnTo>
                  <a:lnTo>
                    <a:pt x="272157" y="2274957"/>
                  </a:lnTo>
                  <a:lnTo>
                    <a:pt x="362876" y="2219274"/>
                  </a:lnTo>
                  <a:lnTo>
                    <a:pt x="453595" y="2163590"/>
                  </a:lnTo>
                  <a:lnTo>
                    <a:pt x="544314" y="2107907"/>
                  </a:lnTo>
                  <a:lnTo>
                    <a:pt x="635033" y="2052224"/>
                  </a:lnTo>
                  <a:lnTo>
                    <a:pt x="725752" y="1996540"/>
                  </a:lnTo>
                  <a:lnTo>
                    <a:pt x="816471" y="1940857"/>
                  </a:lnTo>
                  <a:lnTo>
                    <a:pt x="907190" y="1885173"/>
                  </a:lnTo>
                  <a:lnTo>
                    <a:pt x="997909" y="1829490"/>
                  </a:lnTo>
                  <a:lnTo>
                    <a:pt x="1088628" y="1773807"/>
                  </a:lnTo>
                  <a:lnTo>
                    <a:pt x="1179347" y="1718123"/>
                  </a:lnTo>
                  <a:lnTo>
                    <a:pt x="1270066" y="1662440"/>
                  </a:lnTo>
                  <a:lnTo>
                    <a:pt x="1360785" y="1606757"/>
                  </a:lnTo>
                  <a:lnTo>
                    <a:pt x="1451504" y="1551073"/>
                  </a:lnTo>
                  <a:lnTo>
                    <a:pt x="1542223" y="1495390"/>
                  </a:lnTo>
                  <a:lnTo>
                    <a:pt x="1632942" y="1439706"/>
                  </a:lnTo>
                  <a:lnTo>
                    <a:pt x="1723661" y="1384023"/>
                  </a:lnTo>
                  <a:lnTo>
                    <a:pt x="1814380" y="1328340"/>
                  </a:lnTo>
                  <a:lnTo>
                    <a:pt x="1905099" y="1272656"/>
                  </a:lnTo>
                  <a:lnTo>
                    <a:pt x="1995818" y="1216973"/>
                  </a:lnTo>
                  <a:lnTo>
                    <a:pt x="2086537" y="1161289"/>
                  </a:lnTo>
                  <a:lnTo>
                    <a:pt x="2177256" y="1105606"/>
                  </a:lnTo>
                  <a:lnTo>
                    <a:pt x="2267975" y="1049923"/>
                  </a:lnTo>
                  <a:lnTo>
                    <a:pt x="2358694" y="994239"/>
                  </a:lnTo>
                  <a:lnTo>
                    <a:pt x="2449413" y="938556"/>
                  </a:lnTo>
                  <a:lnTo>
                    <a:pt x="2540132" y="882872"/>
                  </a:lnTo>
                  <a:lnTo>
                    <a:pt x="2630851" y="827189"/>
                  </a:lnTo>
                  <a:lnTo>
                    <a:pt x="2570671" y="733012"/>
                  </a:lnTo>
                  <a:lnTo>
                    <a:pt x="2507121" y="641075"/>
                  </a:lnTo>
                  <a:lnTo>
                    <a:pt x="2440285" y="551498"/>
                  </a:lnTo>
                  <a:lnTo>
                    <a:pt x="2370250" y="464400"/>
                  </a:lnTo>
                  <a:lnTo>
                    <a:pt x="2297108" y="379894"/>
                  </a:lnTo>
                  <a:lnTo>
                    <a:pt x="2220955" y="298091"/>
                  </a:lnTo>
                  <a:lnTo>
                    <a:pt x="2141890" y="219099"/>
                  </a:lnTo>
                  <a:lnTo>
                    <a:pt x="2060018" y="143020"/>
                  </a:lnTo>
                  <a:lnTo>
                    <a:pt x="1975446" y="69955"/>
                  </a:lnTo>
                  <a:lnTo>
                    <a:pt x="1888284" y="0"/>
                  </a:lnTo>
                  <a:lnTo>
                    <a:pt x="1823170" y="84207"/>
                  </a:lnTo>
                  <a:lnTo>
                    <a:pt x="1758057" y="168414"/>
                  </a:lnTo>
                  <a:lnTo>
                    <a:pt x="1692944" y="252621"/>
                  </a:lnTo>
                  <a:lnTo>
                    <a:pt x="1627831" y="336828"/>
                  </a:lnTo>
                  <a:lnTo>
                    <a:pt x="1562717" y="421035"/>
                  </a:lnTo>
                  <a:lnTo>
                    <a:pt x="1497604" y="505243"/>
                  </a:lnTo>
                  <a:lnTo>
                    <a:pt x="1432491" y="589450"/>
                  </a:lnTo>
                  <a:lnTo>
                    <a:pt x="1367378" y="673657"/>
                  </a:lnTo>
                  <a:lnTo>
                    <a:pt x="1302264" y="757864"/>
                  </a:lnTo>
                  <a:lnTo>
                    <a:pt x="1237151" y="842071"/>
                  </a:lnTo>
                  <a:lnTo>
                    <a:pt x="1172038" y="926278"/>
                  </a:lnTo>
                  <a:lnTo>
                    <a:pt x="1106925" y="1010486"/>
                  </a:lnTo>
                  <a:lnTo>
                    <a:pt x="1041811" y="1094693"/>
                  </a:lnTo>
                  <a:lnTo>
                    <a:pt x="976698" y="1178900"/>
                  </a:lnTo>
                  <a:lnTo>
                    <a:pt x="911585" y="1263107"/>
                  </a:lnTo>
                  <a:lnTo>
                    <a:pt x="846472" y="1347314"/>
                  </a:lnTo>
                  <a:lnTo>
                    <a:pt x="781358" y="1431521"/>
                  </a:lnTo>
                  <a:lnTo>
                    <a:pt x="716245" y="1515729"/>
                  </a:lnTo>
                  <a:lnTo>
                    <a:pt x="651132" y="1599936"/>
                  </a:lnTo>
                  <a:lnTo>
                    <a:pt x="586019" y="1684143"/>
                  </a:lnTo>
                  <a:lnTo>
                    <a:pt x="520905" y="1768350"/>
                  </a:lnTo>
                  <a:lnTo>
                    <a:pt x="455792" y="1852557"/>
                  </a:lnTo>
                  <a:lnTo>
                    <a:pt x="390679" y="1936764"/>
                  </a:lnTo>
                  <a:lnTo>
                    <a:pt x="325566" y="2020972"/>
                  </a:lnTo>
                  <a:lnTo>
                    <a:pt x="260452" y="2105179"/>
                  </a:lnTo>
                  <a:lnTo>
                    <a:pt x="195339" y="2189386"/>
                  </a:lnTo>
                  <a:lnTo>
                    <a:pt x="130226" y="2273593"/>
                  </a:lnTo>
                  <a:lnTo>
                    <a:pt x="65113" y="2357800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7952118" y="2335260"/>
              <a:ext cx="3027540" cy="1614818"/>
            </a:xfrm>
            <a:custGeom>
              <a:avLst/>
              <a:pathLst>
                <a:path w="3027540" h="1614818">
                  <a:moveTo>
                    <a:pt x="0" y="1614818"/>
                  </a:moveTo>
                  <a:lnTo>
                    <a:pt x="104397" y="1594042"/>
                  </a:lnTo>
                  <a:lnTo>
                    <a:pt x="208795" y="1573265"/>
                  </a:lnTo>
                  <a:lnTo>
                    <a:pt x="313193" y="1552489"/>
                  </a:lnTo>
                  <a:lnTo>
                    <a:pt x="417591" y="1531713"/>
                  </a:lnTo>
                  <a:lnTo>
                    <a:pt x="521989" y="1510936"/>
                  </a:lnTo>
                  <a:lnTo>
                    <a:pt x="626387" y="1490160"/>
                  </a:lnTo>
                  <a:lnTo>
                    <a:pt x="730785" y="1469384"/>
                  </a:lnTo>
                  <a:lnTo>
                    <a:pt x="835183" y="1448608"/>
                  </a:lnTo>
                  <a:lnTo>
                    <a:pt x="939581" y="1427831"/>
                  </a:lnTo>
                  <a:lnTo>
                    <a:pt x="1043979" y="1407055"/>
                  </a:lnTo>
                  <a:lnTo>
                    <a:pt x="1148377" y="1386279"/>
                  </a:lnTo>
                  <a:lnTo>
                    <a:pt x="1252775" y="1365502"/>
                  </a:lnTo>
                  <a:lnTo>
                    <a:pt x="1357173" y="1344726"/>
                  </a:lnTo>
                  <a:lnTo>
                    <a:pt x="1461571" y="1323950"/>
                  </a:lnTo>
                  <a:lnTo>
                    <a:pt x="1565968" y="1303174"/>
                  </a:lnTo>
                  <a:lnTo>
                    <a:pt x="1670366" y="1282397"/>
                  </a:lnTo>
                  <a:lnTo>
                    <a:pt x="1774764" y="1261621"/>
                  </a:lnTo>
                  <a:lnTo>
                    <a:pt x="1879162" y="1240845"/>
                  </a:lnTo>
                  <a:lnTo>
                    <a:pt x="1983560" y="1220068"/>
                  </a:lnTo>
                  <a:lnTo>
                    <a:pt x="2087958" y="1199292"/>
                  </a:lnTo>
                  <a:lnTo>
                    <a:pt x="2192356" y="1178516"/>
                  </a:lnTo>
                  <a:lnTo>
                    <a:pt x="2296754" y="1157740"/>
                  </a:lnTo>
                  <a:lnTo>
                    <a:pt x="2401152" y="1136963"/>
                  </a:lnTo>
                  <a:lnTo>
                    <a:pt x="2505550" y="1116187"/>
                  </a:lnTo>
                  <a:lnTo>
                    <a:pt x="2609948" y="1095411"/>
                  </a:lnTo>
                  <a:lnTo>
                    <a:pt x="2714346" y="1074634"/>
                  </a:lnTo>
                  <a:lnTo>
                    <a:pt x="2818744" y="1053858"/>
                  </a:lnTo>
                  <a:lnTo>
                    <a:pt x="2923142" y="1033082"/>
                  </a:lnTo>
                  <a:lnTo>
                    <a:pt x="3027540" y="1012306"/>
                  </a:lnTo>
                  <a:lnTo>
                    <a:pt x="3004314" y="905512"/>
                  </a:lnTo>
                  <a:lnTo>
                    <a:pt x="2977322" y="799608"/>
                  </a:lnTo>
                  <a:lnTo>
                    <a:pt x="2946599" y="694725"/>
                  </a:lnTo>
                  <a:lnTo>
                    <a:pt x="2912182" y="590996"/>
                  </a:lnTo>
                  <a:lnTo>
                    <a:pt x="2874115" y="488550"/>
                  </a:lnTo>
                  <a:lnTo>
                    <a:pt x="2832445" y="387516"/>
                  </a:lnTo>
                  <a:lnTo>
                    <a:pt x="2787225" y="288020"/>
                  </a:lnTo>
                  <a:lnTo>
                    <a:pt x="2738511" y="190187"/>
                  </a:lnTo>
                  <a:lnTo>
                    <a:pt x="2686365" y="94140"/>
                  </a:lnTo>
                  <a:lnTo>
                    <a:pt x="2630851" y="0"/>
                  </a:lnTo>
                  <a:lnTo>
                    <a:pt x="2540132" y="55683"/>
                  </a:lnTo>
                  <a:lnTo>
                    <a:pt x="2449413" y="111366"/>
                  </a:lnTo>
                  <a:lnTo>
                    <a:pt x="2358694" y="167050"/>
                  </a:lnTo>
                  <a:lnTo>
                    <a:pt x="2267975" y="222733"/>
                  </a:lnTo>
                  <a:lnTo>
                    <a:pt x="2177256" y="278416"/>
                  </a:lnTo>
                  <a:lnTo>
                    <a:pt x="2086537" y="334100"/>
                  </a:lnTo>
                  <a:lnTo>
                    <a:pt x="1995818" y="389783"/>
                  </a:lnTo>
                  <a:lnTo>
                    <a:pt x="1905099" y="445467"/>
                  </a:lnTo>
                  <a:lnTo>
                    <a:pt x="1814380" y="501150"/>
                  </a:lnTo>
                  <a:lnTo>
                    <a:pt x="1723661" y="556833"/>
                  </a:lnTo>
                  <a:lnTo>
                    <a:pt x="1632942" y="612517"/>
                  </a:lnTo>
                  <a:lnTo>
                    <a:pt x="1542223" y="668200"/>
                  </a:lnTo>
                  <a:lnTo>
                    <a:pt x="1451504" y="723884"/>
                  </a:lnTo>
                  <a:lnTo>
                    <a:pt x="1360785" y="779567"/>
                  </a:lnTo>
                  <a:lnTo>
                    <a:pt x="1270066" y="835250"/>
                  </a:lnTo>
                  <a:lnTo>
                    <a:pt x="1179347" y="890934"/>
                  </a:lnTo>
                  <a:lnTo>
                    <a:pt x="1088628" y="946617"/>
                  </a:lnTo>
                  <a:lnTo>
                    <a:pt x="997909" y="1002301"/>
                  </a:lnTo>
                  <a:lnTo>
                    <a:pt x="907190" y="1057984"/>
                  </a:lnTo>
                  <a:lnTo>
                    <a:pt x="816471" y="1113667"/>
                  </a:lnTo>
                  <a:lnTo>
                    <a:pt x="725752" y="1169351"/>
                  </a:lnTo>
                  <a:lnTo>
                    <a:pt x="635033" y="1225034"/>
                  </a:lnTo>
                  <a:lnTo>
                    <a:pt x="544314" y="1280718"/>
                  </a:lnTo>
                  <a:lnTo>
                    <a:pt x="453595" y="1336401"/>
                  </a:lnTo>
                  <a:lnTo>
                    <a:pt x="362876" y="1392084"/>
                  </a:lnTo>
                  <a:lnTo>
                    <a:pt x="272157" y="1447768"/>
                  </a:lnTo>
                  <a:lnTo>
                    <a:pt x="181438" y="1503451"/>
                  </a:lnTo>
                  <a:lnTo>
                    <a:pt x="90719" y="1559135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7952118" y="3347566"/>
              <a:ext cx="3086723" cy="1375362"/>
            </a:xfrm>
            <a:custGeom>
              <a:avLst/>
              <a:pathLst>
                <a:path w="3086723" h="1375362">
                  <a:moveTo>
                    <a:pt x="0" y="602512"/>
                  </a:moveTo>
                  <a:lnTo>
                    <a:pt x="103055" y="629162"/>
                  </a:lnTo>
                  <a:lnTo>
                    <a:pt x="206110" y="655812"/>
                  </a:lnTo>
                  <a:lnTo>
                    <a:pt x="309165" y="682462"/>
                  </a:lnTo>
                  <a:lnTo>
                    <a:pt x="412220" y="709112"/>
                  </a:lnTo>
                  <a:lnTo>
                    <a:pt x="515275" y="735762"/>
                  </a:lnTo>
                  <a:lnTo>
                    <a:pt x="618330" y="762412"/>
                  </a:lnTo>
                  <a:lnTo>
                    <a:pt x="721385" y="789062"/>
                  </a:lnTo>
                  <a:lnTo>
                    <a:pt x="824441" y="815712"/>
                  </a:lnTo>
                  <a:lnTo>
                    <a:pt x="927496" y="842362"/>
                  </a:lnTo>
                  <a:lnTo>
                    <a:pt x="1030551" y="869012"/>
                  </a:lnTo>
                  <a:lnTo>
                    <a:pt x="1133606" y="895662"/>
                  </a:lnTo>
                  <a:lnTo>
                    <a:pt x="1236661" y="922312"/>
                  </a:lnTo>
                  <a:lnTo>
                    <a:pt x="1339716" y="948962"/>
                  </a:lnTo>
                  <a:lnTo>
                    <a:pt x="1442771" y="975612"/>
                  </a:lnTo>
                  <a:lnTo>
                    <a:pt x="1545826" y="1002262"/>
                  </a:lnTo>
                  <a:lnTo>
                    <a:pt x="1648882" y="1028912"/>
                  </a:lnTo>
                  <a:lnTo>
                    <a:pt x="1751937" y="1055562"/>
                  </a:lnTo>
                  <a:lnTo>
                    <a:pt x="1854992" y="1082212"/>
                  </a:lnTo>
                  <a:lnTo>
                    <a:pt x="1958047" y="1108862"/>
                  </a:lnTo>
                  <a:lnTo>
                    <a:pt x="2061102" y="1135512"/>
                  </a:lnTo>
                  <a:lnTo>
                    <a:pt x="2164157" y="1162162"/>
                  </a:lnTo>
                  <a:lnTo>
                    <a:pt x="2267212" y="1188812"/>
                  </a:lnTo>
                  <a:lnTo>
                    <a:pt x="2370267" y="1215462"/>
                  </a:lnTo>
                  <a:lnTo>
                    <a:pt x="2473323" y="1242112"/>
                  </a:lnTo>
                  <a:lnTo>
                    <a:pt x="2576378" y="1268762"/>
                  </a:lnTo>
                  <a:lnTo>
                    <a:pt x="2679433" y="1295412"/>
                  </a:lnTo>
                  <a:lnTo>
                    <a:pt x="2782488" y="1322062"/>
                  </a:lnTo>
                  <a:lnTo>
                    <a:pt x="2885543" y="1348712"/>
                  </a:lnTo>
                  <a:lnTo>
                    <a:pt x="2988598" y="1375362"/>
                  </a:lnTo>
                  <a:lnTo>
                    <a:pt x="3013529" y="1271584"/>
                  </a:lnTo>
                  <a:lnTo>
                    <a:pt x="3034858" y="1167007"/>
                  </a:lnTo>
                  <a:lnTo>
                    <a:pt x="3052558" y="1061754"/>
                  </a:lnTo>
                  <a:lnTo>
                    <a:pt x="3066610" y="955953"/>
                  </a:lnTo>
                  <a:lnTo>
                    <a:pt x="3076995" y="849729"/>
                  </a:lnTo>
                  <a:lnTo>
                    <a:pt x="3083702" y="743209"/>
                  </a:lnTo>
                  <a:lnTo>
                    <a:pt x="3086723" y="636521"/>
                  </a:lnTo>
                  <a:lnTo>
                    <a:pt x="3086054" y="529793"/>
                  </a:lnTo>
                  <a:lnTo>
                    <a:pt x="3081695" y="423151"/>
                  </a:lnTo>
                  <a:lnTo>
                    <a:pt x="3073653" y="316724"/>
                  </a:lnTo>
                  <a:lnTo>
                    <a:pt x="3061936" y="210639"/>
                  </a:lnTo>
                  <a:lnTo>
                    <a:pt x="3046559" y="105022"/>
                  </a:lnTo>
                  <a:lnTo>
                    <a:pt x="3027540" y="0"/>
                  </a:lnTo>
                  <a:lnTo>
                    <a:pt x="2923142" y="20776"/>
                  </a:lnTo>
                  <a:lnTo>
                    <a:pt x="2818744" y="41552"/>
                  </a:lnTo>
                  <a:lnTo>
                    <a:pt x="2714346" y="62328"/>
                  </a:lnTo>
                  <a:lnTo>
                    <a:pt x="2609948" y="83105"/>
                  </a:lnTo>
                  <a:lnTo>
                    <a:pt x="2505550" y="103881"/>
                  </a:lnTo>
                  <a:lnTo>
                    <a:pt x="2401152" y="124657"/>
                  </a:lnTo>
                  <a:lnTo>
                    <a:pt x="2296754" y="145434"/>
                  </a:lnTo>
                  <a:lnTo>
                    <a:pt x="2192356" y="166210"/>
                  </a:lnTo>
                  <a:lnTo>
                    <a:pt x="2087958" y="186986"/>
                  </a:lnTo>
                  <a:lnTo>
                    <a:pt x="1983560" y="207762"/>
                  </a:lnTo>
                  <a:lnTo>
                    <a:pt x="1879162" y="228539"/>
                  </a:lnTo>
                  <a:lnTo>
                    <a:pt x="1774764" y="249315"/>
                  </a:lnTo>
                  <a:lnTo>
                    <a:pt x="1670366" y="270091"/>
                  </a:lnTo>
                  <a:lnTo>
                    <a:pt x="1565968" y="290868"/>
                  </a:lnTo>
                  <a:lnTo>
                    <a:pt x="1461571" y="311644"/>
                  </a:lnTo>
                  <a:lnTo>
                    <a:pt x="1357173" y="332420"/>
                  </a:lnTo>
                  <a:lnTo>
                    <a:pt x="1252775" y="353196"/>
                  </a:lnTo>
                  <a:lnTo>
                    <a:pt x="1148377" y="373973"/>
                  </a:lnTo>
                  <a:lnTo>
                    <a:pt x="1043979" y="394749"/>
                  </a:lnTo>
                  <a:lnTo>
                    <a:pt x="939581" y="415525"/>
                  </a:lnTo>
                  <a:lnTo>
                    <a:pt x="835183" y="436302"/>
                  </a:lnTo>
                  <a:lnTo>
                    <a:pt x="730785" y="457078"/>
                  </a:lnTo>
                  <a:lnTo>
                    <a:pt x="626387" y="477854"/>
                  </a:lnTo>
                  <a:lnTo>
                    <a:pt x="521989" y="498630"/>
                  </a:lnTo>
                  <a:lnTo>
                    <a:pt x="417591" y="519407"/>
                  </a:lnTo>
                  <a:lnTo>
                    <a:pt x="313193" y="540183"/>
                  </a:lnTo>
                  <a:lnTo>
                    <a:pt x="208795" y="560959"/>
                  </a:lnTo>
                  <a:lnTo>
                    <a:pt x="104397" y="581736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7952118" y="3950078"/>
              <a:ext cx="2988598" cy="2242679"/>
            </a:xfrm>
            <a:custGeom>
              <a:avLst/>
              <a:pathLst>
                <a:path w="2988598" h="2242679">
                  <a:moveTo>
                    <a:pt x="0" y="0"/>
                  </a:moveTo>
                  <a:lnTo>
                    <a:pt x="73144" y="77333"/>
                  </a:lnTo>
                  <a:lnTo>
                    <a:pt x="146288" y="154667"/>
                  </a:lnTo>
                  <a:lnTo>
                    <a:pt x="219432" y="232001"/>
                  </a:lnTo>
                  <a:lnTo>
                    <a:pt x="292576" y="309335"/>
                  </a:lnTo>
                  <a:lnTo>
                    <a:pt x="365720" y="386668"/>
                  </a:lnTo>
                  <a:lnTo>
                    <a:pt x="438865" y="464002"/>
                  </a:lnTo>
                  <a:lnTo>
                    <a:pt x="512009" y="541336"/>
                  </a:lnTo>
                  <a:lnTo>
                    <a:pt x="585153" y="618670"/>
                  </a:lnTo>
                  <a:lnTo>
                    <a:pt x="658297" y="696003"/>
                  </a:lnTo>
                  <a:lnTo>
                    <a:pt x="731441" y="773337"/>
                  </a:lnTo>
                  <a:lnTo>
                    <a:pt x="804586" y="850671"/>
                  </a:lnTo>
                  <a:lnTo>
                    <a:pt x="877730" y="928005"/>
                  </a:lnTo>
                  <a:lnTo>
                    <a:pt x="950874" y="1005338"/>
                  </a:lnTo>
                  <a:lnTo>
                    <a:pt x="1024018" y="1082672"/>
                  </a:lnTo>
                  <a:lnTo>
                    <a:pt x="1097162" y="1160006"/>
                  </a:lnTo>
                  <a:lnTo>
                    <a:pt x="1170306" y="1237340"/>
                  </a:lnTo>
                  <a:lnTo>
                    <a:pt x="1243451" y="1314673"/>
                  </a:lnTo>
                  <a:lnTo>
                    <a:pt x="1316595" y="1392007"/>
                  </a:lnTo>
                  <a:lnTo>
                    <a:pt x="1389739" y="1469341"/>
                  </a:lnTo>
                  <a:lnTo>
                    <a:pt x="1462883" y="1546675"/>
                  </a:lnTo>
                  <a:lnTo>
                    <a:pt x="1536027" y="1624009"/>
                  </a:lnTo>
                  <a:lnTo>
                    <a:pt x="1609172" y="1701342"/>
                  </a:lnTo>
                  <a:lnTo>
                    <a:pt x="1682316" y="1778676"/>
                  </a:lnTo>
                  <a:lnTo>
                    <a:pt x="1755460" y="1856010"/>
                  </a:lnTo>
                  <a:lnTo>
                    <a:pt x="1828604" y="1933344"/>
                  </a:lnTo>
                  <a:lnTo>
                    <a:pt x="1901748" y="2010677"/>
                  </a:lnTo>
                  <a:lnTo>
                    <a:pt x="1974892" y="2088011"/>
                  </a:lnTo>
                  <a:lnTo>
                    <a:pt x="2048037" y="2165345"/>
                  </a:lnTo>
                  <a:lnTo>
                    <a:pt x="2121181" y="2242679"/>
                  </a:lnTo>
                  <a:lnTo>
                    <a:pt x="2198383" y="2167055"/>
                  </a:lnTo>
                  <a:lnTo>
                    <a:pt x="2272892" y="2088775"/>
                  </a:lnTo>
                  <a:lnTo>
                    <a:pt x="2344614" y="2007934"/>
                  </a:lnTo>
                  <a:lnTo>
                    <a:pt x="2413463" y="1924633"/>
                  </a:lnTo>
                  <a:lnTo>
                    <a:pt x="2479353" y="1838973"/>
                  </a:lnTo>
                  <a:lnTo>
                    <a:pt x="2542205" y="1751059"/>
                  </a:lnTo>
                  <a:lnTo>
                    <a:pt x="2601941" y="1660999"/>
                  </a:lnTo>
                  <a:lnTo>
                    <a:pt x="2658488" y="1568903"/>
                  </a:lnTo>
                  <a:lnTo>
                    <a:pt x="2711777" y="1474884"/>
                  </a:lnTo>
                  <a:lnTo>
                    <a:pt x="2761742" y="1379057"/>
                  </a:lnTo>
                  <a:lnTo>
                    <a:pt x="2808322" y="1281540"/>
                  </a:lnTo>
                  <a:lnTo>
                    <a:pt x="2851459" y="1182453"/>
                  </a:lnTo>
                  <a:lnTo>
                    <a:pt x="2891102" y="1081916"/>
                  </a:lnTo>
                  <a:lnTo>
                    <a:pt x="2927202" y="980053"/>
                  </a:lnTo>
                  <a:lnTo>
                    <a:pt x="2959714" y="876989"/>
                  </a:lnTo>
                  <a:lnTo>
                    <a:pt x="2988598" y="772850"/>
                  </a:lnTo>
                  <a:lnTo>
                    <a:pt x="2885543" y="746200"/>
                  </a:lnTo>
                  <a:lnTo>
                    <a:pt x="2782488" y="719550"/>
                  </a:lnTo>
                  <a:lnTo>
                    <a:pt x="2679433" y="692900"/>
                  </a:lnTo>
                  <a:lnTo>
                    <a:pt x="2576378" y="666250"/>
                  </a:lnTo>
                  <a:lnTo>
                    <a:pt x="2473323" y="639600"/>
                  </a:lnTo>
                  <a:lnTo>
                    <a:pt x="2370267" y="612950"/>
                  </a:lnTo>
                  <a:lnTo>
                    <a:pt x="2267212" y="586300"/>
                  </a:lnTo>
                  <a:lnTo>
                    <a:pt x="2164157" y="559650"/>
                  </a:lnTo>
                  <a:lnTo>
                    <a:pt x="2061102" y="533000"/>
                  </a:lnTo>
                  <a:lnTo>
                    <a:pt x="1958047" y="506350"/>
                  </a:lnTo>
                  <a:lnTo>
                    <a:pt x="1854992" y="479700"/>
                  </a:lnTo>
                  <a:lnTo>
                    <a:pt x="1751937" y="453050"/>
                  </a:lnTo>
                  <a:lnTo>
                    <a:pt x="1648882" y="426400"/>
                  </a:lnTo>
                  <a:lnTo>
                    <a:pt x="1545826" y="399750"/>
                  </a:lnTo>
                  <a:lnTo>
                    <a:pt x="1442771" y="373100"/>
                  </a:lnTo>
                  <a:lnTo>
                    <a:pt x="1339716" y="346450"/>
                  </a:lnTo>
                  <a:lnTo>
                    <a:pt x="1236661" y="319800"/>
                  </a:lnTo>
                  <a:lnTo>
                    <a:pt x="1133606" y="293150"/>
                  </a:lnTo>
                  <a:lnTo>
                    <a:pt x="1030551" y="266500"/>
                  </a:lnTo>
                  <a:lnTo>
                    <a:pt x="927496" y="239850"/>
                  </a:lnTo>
                  <a:lnTo>
                    <a:pt x="824441" y="213200"/>
                  </a:lnTo>
                  <a:lnTo>
                    <a:pt x="721385" y="186550"/>
                  </a:lnTo>
                  <a:lnTo>
                    <a:pt x="618330" y="159900"/>
                  </a:lnTo>
                  <a:lnTo>
                    <a:pt x="515275" y="133250"/>
                  </a:lnTo>
                  <a:lnTo>
                    <a:pt x="412220" y="106600"/>
                  </a:lnTo>
                  <a:lnTo>
                    <a:pt x="309165" y="79950"/>
                  </a:lnTo>
                  <a:lnTo>
                    <a:pt x="206110" y="53300"/>
                  </a:lnTo>
                  <a:lnTo>
                    <a:pt x="103055" y="26650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4"/>
            <p:cNvSpPr/>
            <p:nvPr/>
          </p:nvSpPr>
          <p:spPr>
            <a:xfrm>
              <a:off x="7952118" y="3950078"/>
              <a:ext cx="2121181" cy="3061277"/>
            </a:xfrm>
            <a:custGeom>
              <a:avLst/>
              <a:pathLst>
                <a:path w="2121181" h="3061277">
                  <a:moveTo>
                    <a:pt x="0" y="0"/>
                  </a:moveTo>
                  <a:lnTo>
                    <a:pt x="13689" y="105561"/>
                  </a:lnTo>
                  <a:lnTo>
                    <a:pt x="27378" y="211122"/>
                  </a:lnTo>
                  <a:lnTo>
                    <a:pt x="41067" y="316683"/>
                  </a:lnTo>
                  <a:lnTo>
                    <a:pt x="54756" y="422245"/>
                  </a:lnTo>
                  <a:lnTo>
                    <a:pt x="68446" y="527806"/>
                  </a:lnTo>
                  <a:lnTo>
                    <a:pt x="82135" y="633367"/>
                  </a:lnTo>
                  <a:lnTo>
                    <a:pt x="95824" y="738929"/>
                  </a:lnTo>
                  <a:lnTo>
                    <a:pt x="109513" y="844490"/>
                  </a:lnTo>
                  <a:lnTo>
                    <a:pt x="123203" y="950051"/>
                  </a:lnTo>
                  <a:lnTo>
                    <a:pt x="136892" y="1055612"/>
                  </a:lnTo>
                  <a:lnTo>
                    <a:pt x="150581" y="1161174"/>
                  </a:lnTo>
                  <a:lnTo>
                    <a:pt x="164270" y="1266735"/>
                  </a:lnTo>
                  <a:lnTo>
                    <a:pt x="177960" y="1372296"/>
                  </a:lnTo>
                  <a:lnTo>
                    <a:pt x="191649" y="1477858"/>
                  </a:lnTo>
                  <a:lnTo>
                    <a:pt x="205338" y="1583419"/>
                  </a:lnTo>
                  <a:lnTo>
                    <a:pt x="219027" y="1688980"/>
                  </a:lnTo>
                  <a:lnTo>
                    <a:pt x="232717" y="1794542"/>
                  </a:lnTo>
                  <a:lnTo>
                    <a:pt x="246406" y="1900103"/>
                  </a:lnTo>
                  <a:lnTo>
                    <a:pt x="260095" y="2005664"/>
                  </a:lnTo>
                  <a:lnTo>
                    <a:pt x="273784" y="2111225"/>
                  </a:lnTo>
                  <a:lnTo>
                    <a:pt x="287474" y="2216787"/>
                  </a:lnTo>
                  <a:lnTo>
                    <a:pt x="301163" y="2322348"/>
                  </a:lnTo>
                  <a:lnTo>
                    <a:pt x="314852" y="2427909"/>
                  </a:lnTo>
                  <a:lnTo>
                    <a:pt x="328541" y="2533471"/>
                  </a:lnTo>
                  <a:lnTo>
                    <a:pt x="342231" y="2639032"/>
                  </a:lnTo>
                  <a:lnTo>
                    <a:pt x="355920" y="2744593"/>
                  </a:lnTo>
                  <a:lnTo>
                    <a:pt x="369609" y="2850154"/>
                  </a:lnTo>
                  <a:lnTo>
                    <a:pt x="383298" y="2955716"/>
                  </a:lnTo>
                  <a:lnTo>
                    <a:pt x="396987" y="3061277"/>
                  </a:lnTo>
                  <a:lnTo>
                    <a:pt x="503631" y="3045550"/>
                  </a:lnTo>
                  <a:lnTo>
                    <a:pt x="609660" y="3026108"/>
                  </a:lnTo>
                  <a:lnTo>
                    <a:pt x="714946" y="3002977"/>
                  </a:lnTo>
                  <a:lnTo>
                    <a:pt x="819359" y="2976183"/>
                  </a:lnTo>
                  <a:lnTo>
                    <a:pt x="922774" y="2945760"/>
                  </a:lnTo>
                  <a:lnTo>
                    <a:pt x="1025064" y="2911745"/>
                  </a:lnTo>
                  <a:lnTo>
                    <a:pt x="1126103" y="2874180"/>
                  </a:lnTo>
                  <a:lnTo>
                    <a:pt x="1225769" y="2833109"/>
                  </a:lnTo>
                  <a:lnTo>
                    <a:pt x="1323941" y="2788583"/>
                  </a:lnTo>
                  <a:lnTo>
                    <a:pt x="1420498" y="2740657"/>
                  </a:lnTo>
                  <a:lnTo>
                    <a:pt x="1515322" y="2689389"/>
                  </a:lnTo>
                  <a:lnTo>
                    <a:pt x="1608299" y="2634841"/>
                  </a:lnTo>
                  <a:lnTo>
                    <a:pt x="1699315" y="2577081"/>
                  </a:lnTo>
                  <a:lnTo>
                    <a:pt x="1788258" y="2516177"/>
                  </a:lnTo>
                  <a:lnTo>
                    <a:pt x="1875021" y="2452206"/>
                  </a:lnTo>
                  <a:lnTo>
                    <a:pt x="1959497" y="2385244"/>
                  </a:lnTo>
                  <a:lnTo>
                    <a:pt x="2041584" y="2315373"/>
                  </a:lnTo>
                  <a:lnTo>
                    <a:pt x="2121181" y="2242679"/>
                  </a:lnTo>
                  <a:lnTo>
                    <a:pt x="2048037" y="2165345"/>
                  </a:lnTo>
                  <a:lnTo>
                    <a:pt x="1974892" y="2088011"/>
                  </a:lnTo>
                  <a:lnTo>
                    <a:pt x="1901748" y="2010677"/>
                  </a:lnTo>
                  <a:lnTo>
                    <a:pt x="1828604" y="1933344"/>
                  </a:lnTo>
                  <a:lnTo>
                    <a:pt x="1755460" y="1856010"/>
                  </a:lnTo>
                  <a:lnTo>
                    <a:pt x="1682316" y="1778676"/>
                  </a:lnTo>
                  <a:lnTo>
                    <a:pt x="1609172" y="1701342"/>
                  </a:lnTo>
                  <a:lnTo>
                    <a:pt x="1536027" y="1624009"/>
                  </a:lnTo>
                  <a:lnTo>
                    <a:pt x="1462883" y="1546675"/>
                  </a:lnTo>
                  <a:lnTo>
                    <a:pt x="1389739" y="1469341"/>
                  </a:lnTo>
                  <a:lnTo>
                    <a:pt x="1316595" y="1392007"/>
                  </a:lnTo>
                  <a:lnTo>
                    <a:pt x="1243451" y="1314673"/>
                  </a:lnTo>
                  <a:lnTo>
                    <a:pt x="1170306" y="1237340"/>
                  </a:lnTo>
                  <a:lnTo>
                    <a:pt x="1097162" y="1160006"/>
                  </a:lnTo>
                  <a:lnTo>
                    <a:pt x="1024018" y="1082672"/>
                  </a:lnTo>
                  <a:lnTo>
                    <a:pt x="950874" y="1005338"/>
                  </a:lnTo>
                  <a:lnTo>
                    <a:pt x="877730" y="928005"/>
                  </a:lnTo>
                  <a:lnTo>
                    <a:pt x="804586" y="850671"/>
                  </a:lnTo>
                  <a:lnTo>
                    <a:pt x="731441" y="773337"/>
                  </a:lnTo>
                  <a:lnTo>
                    <a:pt x="658297" y="696003"/>
                  </a:lnTo>
                  <a:lnTo>
                    <a:pt x="585153" y="618670"/>
                  </a:lnTo>
                  <a:lnTo>
                    <a:pt x="512009" y="541336"/>
                  </a:lnTo>
                  <a:lnTo>
                    <a:pt x="438865" y="464002"/>
                  </a:lnTo>
                  <a:lnTo>
                    <a:pt x="365720" y="386668"/>
                  </a:lnTo>
                  <a:lnTo>
                    <a:pt x="292576" y="309335"/>
                  </a:lnTo>
                  <a:lnTo>
                    <a:pt x="219432" y="232001"/>
                  </a:lnTo>
                  <a:lnTo>
                    <a:pt x="146288" y="154667"/>
                  </a:lnTo>
                  <a:lnTo>
                    <a:pt x="73144" y="77333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5"/>
            <p:cNvSpPr/>
            <p:nvPr/>
          </p:nvSpPr>
          <p:spPr>
            <a:xfrm>
              <a:off x="6073726" y="3950078"/>
              <a:ext cx="2275380" cy="3086830"/>
            </a:xfrm>
            <a:custGeom>
              <a:avLst/>
              <a:pathLst>
                <a:path w="2275380" h="3086830">
                  <a:moveTo>
                    <a:pt x="1878392" y="0"/>
                  </a:moveTo>
                  <a:lnTo>
                    <a:pt x="1813620" y="84469"/>
                  </a:lnTo>
                  <a:lnTo>
                    <a:pt x="1748847" y="168939"/>
                  </a:lnTo>
                  <a:lnTo>
                    <a:pt x="1684075" y="253409"/>
                  </a:lnTo>
                  <a:lnTo>
                    <a:pt x="1619303" y="337879"/>
                  </a:lnTo>
                  <a:lnTo>
                    <a:pt x="1554531" y="422349"/>
                  </a:lnTo>
                  <a:lnTo>
                    <a:pt x="1489759" y="506818"/>
                  </a:lnTo>
                  <a:lnTo>
                    <a:pt x="1424987" y="591288"/>
                  </a:lnTo>
                  <a:lnTo>
                    <a:pt x="1360215" y="675758"/>
                  </a:lnTo>
                  <a:lnTo>
                    <a:pt x="1295442" y="760228"/>
                  </a:lnTo>
                  <a:lnTo>
                    <a:pt x="1230670" y="844698"/>
                  </a:lnTo>
                  <a:lnTo>
                    <a:pt x="1165898" y="929168"/>
                  </a:lnTo>
                  <a:lnTo>
                    <a:pt x="1101126" y="1013637"/>
                  </a:lnTo>
                  <a:lnTo>
                    <a:pt x="1036354" y="1098107"/>
                  </a:lnTo>
                  <a:lnTo>
                    <a:pt x="971582" y="1182577"/>
                  </a:lnTo>
                  <a:lnTo>
                    <a:pt x="906810" y="1267047"/>
                  </a:lnTo>
                  <a:lnTo>
                    <a:pt x="842037" y="1351517"/>
                  </a:lnTo>
                  <a:lnTo>
                    <a:pt x="777265" y="1435987"/>
                  </a:lnTo>
                  <a:lnTo>
                    <a:pt x="712493" y="1520456"/>
                  </a:lnTo>
                  <a:lnTo>
                    <a:pt x="647721" y="1604926"/>
                  </a:lnTo>
                  <a:lnTo>
                    <a:pt x="582949" y="1689396"/>
                  </a:lnTo>
                  <a:lnTo>
                    <a:pt x="518177" y="1773866"/>
                  </a:lnTo>
                  <a:lnTo>
                    <a:pt x="453405" y="1858336"/>
                  </a:lnTo>
                  <a:lnTo>
                    <a:pt x="388632" y="1942806"/>
                  </a:lnTo>
                  <a:lnTo>
                    <a:pt x="323860" y="2027275"/>
                  </a:lnTo>
                  <a:lnTo>
                    <a:pt x="259088" y="2111745"/>
                  </a:lnTo>
                  <a:lnTo>
                    <a:pt x="194316" y="2196215"/>
                  </a:lnTo>
                  <a:lnTo>
                    <a:pt x="129544" y="2280685"/>
                  </a:lnTo>
                  <a:lnTo>
                    <a:pt x="64772" y="2365155"/>
                  </a:lnTo>
                  <a:lnTo>
                    <a:pt x="0" y="2449625"/>
                  </a:lnTo>
                  <a:lnTo>
                    <a:pt x="84480" y="2512150"/>
                  </a:lnTo>
                  <a:lnTo>
                    <a:pt x="171040" y="2571764"/>
                  </a:lnTo>
                  <a:lnTo>
                    <a:pt x="259579" y="2628396"/>
                  </a:lnTo>
                  <a:lnTo>
                    <a:pt x="349995" y="2681981"/>
                  </a:lnTo>
                  <a:lnTo>
                    <a:pt x="442183" y="2732457"/>
                  </a:lnTo>
                  <a:lnTo>
                    <a:pt x="536036" y="2779766"/>
                  </a:lnTo>
                  <a:lnTo>
                    <a:pt x="631444" y="2823852"/>
                  </a:lnTo>
                  <a:lnTo>
                    <a:pt x="728298" y="2864664"/>
                  </a:lnTo>
                  <a:lnTo>
                    <a:pt x="826486" y="2902156"/>
                  </a:lnTo>
                  <a:lnTo>
                    <a:pt x="925893" y="2936284"/>
                  </a:lnTo>
                  <a:lnTo>
                    <a:pt x="1026404" y="2967008"/>
                  </a:lnTo>
                  <a:lnTo>
                    <a:pt x="1127902" y="2994292"/>
                  </a:lnTo>
                  <a:lnTo>
                    <a:pt x="1230271" y="3018105"/>
                  </a:lnTo>
                  <a:lnTo>
                    <a:pt x="1333391" y="3038419"/>
                  </a:lnTo>
                  <a:lnTo>
                    <a:pt x="1437143" y="3055211"/>
                  </a:lnTo>
                  <a:lnTo>
                    <a:pt x="1541406" y="3068462"/>
                  </a:lnTo>
                  <a:lnTo>
                    <a:pt x="1646060" y="3078155"/>
                  </a:lnTo>
                  <a:lnTo>
                    <a:pt x="1750983" y="3084280"/>
                  </a:lnTo>
                  <a:lnTo>
                    <a:pt x="1856054" y="3086830"/>
                  </a:lnTo>
                  <a:lnTo>
                    <a:pt x="1961151" y="3085801"/>
                  </a:lnTo>
                  <a:lnTo>
                    <a:pt x="2066152" y="3081195"/>
                  </a:lnTo>
                  <a:lnTo>
                    <a:pt x="2170935" y="3073017"/>
                  </a:lnTo>
                  <a:lnTo>
                    <a:pt x="2275380" y="3061277"/>
                  </a:lnTo>
                  <a:lnTo>
                    <a:pt x="2261690" y="2955716"/>
                  </a:lnTo>
                  <a:lnTo>
                    <a:pt x="2248001" y="2850154"/>
                  </a:lnTo>
                  <a:lnTo>
                    <a:pt x="2234312" y="2744593"/>
                  </a:lnTo>
                  <a:lnTo>
                    <a:pt x="2220623" y="2639032"/>
                  </a:lnTo>
                  <a:lnTo>
                    <a:pt x="2206933" y="2533471"/>
                  </a:lnTo>
                  <a:lnTo>
                    <a:pt x="2193244" y="2427909"/>
                  </a:lnTo>
                  <a:lnTo>
                    <a:pt x="2179555" y="2322348"/>
                  </a:lnTo>
                  <a:lnTo>
                    <a:pt x="2165866" y="2216787"/>
                  </a:lnTo>
                  <a:lnTo>
                    <a:pt x="2152176" y="2111225"/>
                  </a:lnTo>
                  <a:lnTo>
                    <a:pt x="2138487" y="2005664"/>
                  </a:lnTo>
                  <a:lnTo>
                    <a:pt x="2124798" y="1900103"/>
                  </a:lnTo>
                  <a:lnTo>
                    <a:pt x="2111109" y="1794542"/>
                  </a:lnTo>
                  <a:lnTo>
                    <a:pt x="2097419" y="1688980"/>
                  </a:lnTo>
                  <a:lnTo>
                    <a:pt x="2083730" y="1583419"/>
                  </a:lnTo>
                  <a:lnTo>
                    <a:pt x="2070041" y="1477858"/>
                  </a:lnTo>
                  <a:lnTo>
                    <a:pt x="2056352" y="1372296"/>
                  </a:lnTo>
                  <a:lnTo>
                    <a:pt x="2042663" y="1266735"/>
                  </a:lnTo>
                  <a:lnTo>
                    <a:pt x="2028973" y="1161174"/>
                  </a:lnTo>
                  <a:lnTo>
                    <a:pt x="2015284" y="1055612"/>
                  </a:lnTo>
                  <a:lnTo>
                    <a:pt x="2001595" y="950051"/>
                  </a:lnTo>
                  <a:lnTo>
                    <a:pt x="1987906" y="844490"/>
                  </a:lnTo>
                  <a:lnTo>
                    <a:pt x="1974216" y="738929"/>
                  </a:lnTo>
                  <a:lnTo>
                    <a:pt x="1960527" y="633367"/>
                  </a:lnTo>
                  <a:lnTo>
                    <a:pt x="1946838" y="527806"/>
                  </a:lnTo>
                  <a:lnTo>
                    <a:pt x="1933149" y="422245"/>
                  </a:lnTo>
                  <a:lnTo>
                    <a:pt x="1919459" y="316683"/>
                  </a:lnTo>
                  <a:lnTo>
                    <a:pt x="1905770" y="211122"/>
                  </a:lnTo>
                  <a:lnTo>
                    <a:pt x="1892081" y="105561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6"/>
            <p:cNvSpPr/>
            <p:nvPr/>
          </p:nvSpPr>
          <p:spPr>
            <a:xfrm>
              <a:off x="4909517" y="3950078"/>
              <a:ext cx="3042601" cy="2449625"/>
            </a:xfrm>
            <a:custGeom>
              <a:avLst/>
              <a:pathLst>
                <a:path w="3042601" h="2449625">
                  <a:moveTo>
                    <a:pt x="3042601" y="0"/>
                  </a:moveTo>
                  <a:lnTo>
                    <a:pt x="2937684" y="17970"/>
                  </a:lnTo>
                  <a:lnTo>
                    <a:pt x="2832766" y="35941"/>
                  </a:lnTo>
                  <a:lnTo>
                    <a:pt x="2727849" y="53912"/>
                  </a:lnTo>
                  <a:lnTo>
                    <a:pt x="2622932" y="71882"/>
                  </a:lnTo>
                  <a:lnTo>
                    <a:pt x="2518014" y="89853"/>
                  </a:lnTo>
                  <a:lnTo>
                    <a:pt x="2413097" y="107824"/>
                  </a:lnTo>
                  <a:lnTo>
                    <a:pt x="2308180" y="125794"/>
                  </a:lnTo>
                  <a:lnTo>
                    <a:pt x="2203263" y="143765"/>
                  </a:lnTo>
                  <a:lnTo>
                    <a:pt x="2098345" y="161736"/>
                  </a:lnTo>
                  <a:lnTo>
                    <a:pt x="1993428" y="179706"/>
                  </a:lnTo>
                  <a:lnTo>
                    <a:pt x="1888511" y="197677"/>
                  </a:lnTo>
                  <a:lnTo>
                    <a:pt x="1783593" y="215648"/>
                  </a:lnTo>
                  <a:lnTo>
                    <a:pt x="1678676" y="233618"/>
                  </a:lnTo>
                  <a:lnTo>
                    <a:pt x="1573759" y="251589"/>
                  </a:lnTo>
                  <a:lnTo>
                    <a:pt x="1468842" y="269560"/>
                  </a:lnTo>
                  <a:lnTo>
                    <a:pt x="1363924" y="287530"/>
                  </a:lnTo>
                  <a:lnTo>
                    <a:pt x="1259007" y="305501"/>
                  </a:lnTo>
                  <a:lnTo>
                    <a:pt x="1154090" y="323472"/>
                  </a:lnTo>
                  <a:lnTo>
                    <a:pt x="1049172" y="341442"/>
                  </a:lnTo>
                  <a:lnTo>
                    <a:pt x="944255" y="359413"/>
                  </a:lnTo>
                  <a:lnTo>
                    <a:pt x="839338" y="377384"/>
                  </a:lnTo>
                  <a:lnTo>
                    <a:pt x="734421" y="395354"/>
                  </a:lnTo>
                  <a:lnTo>
                    <a:pt x="629503" y="413325"/>
                  </a:lnTo>
                  <a:lnTo>
                    <a:pt x="524586" y="431296"/>
                  </a:lnTo>
                  <a:lnTo>
                    <a:pt x="419669" y="449266"/>
                  </a:lnTo>
                  <a:lnTo>
                    <a:pt x="314751" y="467237"/>
                  </a:lnTo>
                  <a:lnTo>
                    <a:pt x="209834" y="485208"/>
                  </a:lnTo>
                  <a:lnTo>
                    <a:pt x="104917" y="503178"/>
                  </a:lnTo>
                  <a:lnTo>
                    <a:pt x="0" y="521149"/>
                  </a:lnTo>
                  <a:lnTo>
                    <a:pt x="19445" y="624137"/>
                  </a:lnTo>
                  <a:lnTo>
                    <a:pt x="42375" y="726406"/>
                  </a:lnTo>
                  <a:lnTo>
                    <a:pt x="68764" y="827837"/>
                  </a:lnTo>
                  <a:lnTo>
                    <a:pt x="98581" y="928314"/>
                  </a:lnTo>
                  <a:lnTo>
                    <a:pt x="131792" y="1027721"/>
                  </a:lnTo>
                  <a:lnTo>
                    <a:pt x="168358" y="1125943"/>
                  </a:lnTo>
                  <a:lnTo>
                    <a:pt x="208238" y="1222867"/>
                  </a:lnTo>
                  <a:lnTo>
                    <a:pt x="251384" y="1318381"/>
                  </a:lnTo>
                  <a:lnTo>
                    <a:pt x="297749" y="1412376"/>
                  </a:lnTo>
                  <a:lnTo>
                    <a:pt x="347277" y="1504742"/>
                  </a:lnTo>
                  <a:lnTo>
                    <a:pt x="399913" y="1595374"/>
                  </a:lnTo>
                  <a:lnTo>
                    <a:pt x="455595" y="1684167"/>
                  </a:lnTo>
                  <a:lnTo>
                    <a:pt x="514259" y="1771019"/>
                  </a:lnTo>
                  <a:lnTo>
                    <a:pt x="575838" y="1855829"/>
                  </a:lnTo>
                  <a:lnTo>
                    <a:pt x="640261" y="1938499"/>
                  </a:lnTo>
                  <a:lnTo>
                    <a:pt x="707452" y="2018935"/>
                  </a:lnTo>
                  <a:lnTo>
                    <a:pt x="777336" y="2097044"/>
                  </a:lnTo>
                  <a:lnTo>
                    <a:pt x="849831" y="2172735"/>
                  </a:lnTo>
                  <a:lnTo>
                    <a:pt x="924853" y="2245921"/>
                  </a:lnTo>
                  <a:lnTo>
                    <a:pt x="1002317" y="2316519"/>
                  </a:lnTo>
                  <a:lnTo>
                    <a:pt x="1082133" y="2384446"/>
                  </a:lnTo>
                  <a:lnTo>
                    <a:pt x="1164209" y="2449625"/>
                  </a:lnTo>
                  <a:lnTo>
                    <a:pt x="1228981" y="2365155"/>
                  </a:lnTo>
                  <a:lnTo>
                    <a:pt x="1293753" y="2280685"/>
                  </a:lnTo>
                  <a:lnTo>
                    <a:pt x="1358525" y="2196215"/>
                  </a:lnTo>
                  <a:lnTo>
                    <a:pt x="1423297" y="2111745"/>
                  </a:lnTo>
                  <a:lnTo>
                    <a:pt x="1488069" y="2027275"/>
                  </a:lnTo>
                  <a:lnTo>
                    <a:pt x="1552842" y="1942806"/>
                  </a:lnTo>
                  <a:lnTo>
                    <a:pt x="1617614" y="1858336"/>
                  </a:lnTo>
                  <a:lnTo>
                    <a:pt x="1682386" y="1773866"/>
                  </a:lnTo>
                  <a:lnTo>
                    <a:pt x="1747158" y="1689396"/>
                  </a:lnTo>
                  <a:lnTo>
                    <a:pt x="1811930" y="1604926"/>
                  </a:lnTo>
                  <a:lnTo>
                    <a:pt x="1876702" y="1520456"/>
                  </a:lnTo>
                  <a:lnTo>
                    <a:pt x="1941474" y="1435987"/>
                  </a:lnTo>
                  <a:lnTo>
                    <a:pt x="2006247" y="1351517"/>
                  </a:lnTo>
                  <a:lnTo>
                    <a:pt x="2071019" y="1267047"/>
                  </a:lnTo>
                  <a:lnTo>
                    <a:pt x="2135791" y="1182577"/>
                  </a:lnTo>
                  <a:lnTo>
                    <a:pt x="2200563" y="1098107"/>
                  </a:lnTo>
                  <a:lnTo>
                    <a:pt x="2265335" y="1013637"/>
                  </a:lnTo>
                  <a:lnTo>
                    <a:pt x="2330107" y="929168"/>
                  </a:lnTo>
                  <a:lnTo>
                    <a:pt x="2394879" y="844698"/>
                  </a:lnTo>
                  <a:lnTo>
                    <a:pt x="2459652" y="760228"/>
                  </a:lnTo>
                  <a:lnTo>
                    <a:pt x="2524424" y="675758"/>
                  </a:lnTo>
                  <a:lnTo>
                    <a:pt x="2589196" y="591288"/>
                  </a:lnTo>
                  <a:lnTo>
                    <a:pt x="2653968" y="506818"/>
                  </a:lnTo>
                  <a:lnTo>
                    <a:pt x="2718740" y="422349"/>
                  </a:lnTo>
                  <a:lnTo>
                    <a:pt x="2783512" y="337879"/>
                  </a:lnTo>
                  <a:lnTo>
                    <a:pt x="2848284" y="253409"/>
                  </a:lnTo>
                  <a:lnTo>
                    <a:pt x="2913057" y="168939"/>
                  </a:lnTo>
                  <a:lnTo>
                    <a:pt x="2977829" y="84469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7"/>
            <p:cNvSpPr/>
            <p:nvPr/>
          </p:nvSpPr>
          <p:spPr>
            <a:xfrm>
              <a:off x="4865210" y="2713686"/>
              <a:ext cx="3086907" cy="1757542"/>
            </a:xfrm>
            <a:custGeom>
              <a:avLst/>
              <a:pathLst>
                <a:path w="3086907" h="1757542">
                  <a:moveTo>
                    <a:pt x="3086907" y="1236392"/>
                  </a:moveTo>
                  <a:lnTo>
                    <a:pt x="2989373" y="1193758"/>
                  </a:lnTo>
                  <a:lnTo>
                    <a:pt x="2891839" y="1151124"/>
                  </a:lnTo>
                  <a:lnTo>
                    <a:pt x="2794305" y="1108489"/>
                  </a:lnTo>
                  <a:lnTo>
                    <a:pt x="2696771" y="1065855"/>
                  </a:lnTo>
                  <a:lnTo>
                    <a:pt x="2599237" y="1023221"/>
                  </a:lnTo>
                  <a:lnTo>
                    <a:pt x="2501703" y="980587"/>
                  </a:lnTo>
                  <a:lnTo>
                    <a:pt x="2404168" y="937952"/>
                  </a:lnTo>
                  <a:lnTo>
                    <a:pt x="2306634" y="895318"/>
                  </a:lnTo>
                  <a:lnTo>
                    <a:pt x="2209100" y="852684"/>
                  </a:lnTo>
                  <a:lnTo>
                    <a:pt x="2111566" y="810050"/>
                  </a:lnTo>
                  <a:lnTo>
                    <a:pt x="2014032" y="767416"/>
                  </a:lnTo>
                  <a:lnTo>
                    <a:pt x="1916498" y="724781"/>
                  </a:lnTo>
                  <a:lnTo>
                    <a:pt x="1818964" y="682147"/>
                  </a:lnTo>
                  <a:lnTo>
                    <a:pt x="1721430" y="639513"/>
                  </a:lnTo>
                  <a:lnTo>
                    <a:pt x="1623895" y="596879"/>
                  </a:lnTo>
                  <a:lnTo>
                    <a:pt x="1526361" y="554244"/>
                  </a:lnTo>
                  <a:lnTo>
                    <a:pt x="1428827" y="511610"/>
                  </a:lnTo>
                  <a:lnTo>
                    <a:pt x="1331293" y="468976"/>
                  </a:lnTo>
                  <a:lnTo>
                    <a:pt x="1233759" y="426342"/>
                  </a:lnTo>
                  <a:lnTo>
                    <a:pt x="1136225" y="383708"/>
                  </a:lnTo>
                  <a:lnTo>
                    <a:pt x="1038691" y="341073"/>
                  </a:lnTo>
                  <a:lnTo>
                    <a:pt x="941157" y="298439"/>
                  </a:lnTo>
                  <a:lnTo>
                    <a:pt x="843622" y="255805"/>
                  </a:lnTo>
                  <a:lnTo>
                    <a:pt x="746088" y="213171"/>
                  </a:lnTo>
                  <a:lnTo>
                    <a:pt x="648554" y="170536"/>
                  </a:lnTo>
                  <a:lnTo>
                    <a:pt x="551020" y="127902"/>
                  </a:lnTo>
                  <a:lnTo>
                    <a:pt x="453486" y="85268"/>
                  </a:lnTo>
                  <a:lnTo>
                    <a:pt x="355952" y="42634"/>
                  </a:lnTo>
                  <a:lnTo>
                    <a:pt x="258418" y="0"/>
                  </a:lnTo>
                  <a:lnTo>
                    <a:pt x="217773" y="97494"/>
                  </a:lnTo>
                  <a:lnTo>
                    <a:pt x="180488" y="196321"/>
                  </a:lnTo>
                  <a:lnTo>
                    <a:pt x="146606" y="296367"/>
                  </a:lnTo>
                  <a:lnTo>
                    <a:pt x="116166" y="397513"/>
                  </a:lnTo>
                  <a:lnTo>
                    <a:pt x="89205" y="499641"/>
                  </a:lnTo>
                  <a:lnTo>
                    <a:pt x="65754" y="602632"/>
                  </a:lnTo>
                  <a:lnTo>
                    <a:pt x="45840" y="706365"/>
                  </a:lnTo>
                  <a:lnTo>
                    <a:pt x="29486" y="810719"/>
                  </a:lnTo>
                  <a:lnTo>
                    <a:pt x="16713" y="915571"/>
                  </a:lnTo>
                  <a:lnTo>
                    <a:pt x="7534" y="1020799"/>
                  </a:lnTo>
                  <a:lnTo>
                    <a:pt x="1961" y="1126279"/>
                  </a:lnTo>
                  <a:lnTo>
                    <a:pt x="0" y="1231888"/>
                  </a:lnTo>
                  <a:lnTo>
                    <a:pt x="1653" y="1337502"/>
                  </a:lnTo>
                  <a:lnTo>
                    <a:pt x="6918" y="1442998"/>
                  </a:lnTo>
                  <a:lnTo>
                    <a:pt x="15790" y="1548252"/>
                  </a:lnTo>
                  <a:lnTo>
                    <a:pt x="28257" y="1653141"/>
                  </a:lnTo>
                  <a:lnTo>
                    <a:pt x="44306" y="1757542"/>
                  </a:lnTo>
                  <a:lnTo>
                    <a:pt x="149223" y="1739571"/>
                  </a:lnTo>
                  <a:lnTo>
                    <a:pt x="254140" y="1721600"/>
                  </a:lnTo>
                  <a:lnTo>
                    <a:pt x="359058" y="1703630"/>
                  </a:lnTo>
                  <a:lnTo>
                    <a:pt x="463975" y="1685659"/>
                  </a:lnTo>
                  <a:lnTo>
                    <a:pt x="568892" y="1667688"/>
                  </a:lnTo>
                  <a:lnTo>
                    <a:pt x="673810" y="1649718"/>
                  </a:lnTo>
                  <a:lnTo>
                    <a:pt x="778727" y="1631747"/>
                  </a:lnTo>
                  <a:lnTo>
                    <a:pt x="883644" y="1613776"/>
                  </a:lnTo>
                  <a:lnTo>
                    <a:pt x="988562" y="1595806"/>
                  </a:lnTo>
                  <a:lnTo>
                    <a:pt x="1093479" y="1577835"/>
                  </a:lnTo>
                  <a:lnTo>
                    <a:pt x="1198396" y="1559864"/>
                  </a:lnTo>
                  <a:lnTo>
                    <a:pt x="1303313" y="1541893"/>
                  </a:lnTo>
                  <a:lnTo>
                    <a:pt x="1408231" y="1523923"/>
                  </a:lnTo>
                  <a:lnTo>
                    <a:pt x="1513148" y="1505952"/>
                  </a:lnTo>
                  <a:lnTo>
                    <a:pt x="1618065" y="1487981"/>
                  </a:lnTo>
                  <a:lnTo>
                    <a:pt x="1722983" y="1470011"/>
                  </a:lnTo>
                  <a:lnTo>
                    <a:pt x="1827900" y="1452040"/>
                  </a:lnTo>
                  <a:lnTo>
                    <a:pt x="1932817" y="1434069"/>
                  </a:lnTo>
                  <a:lnTo>
                    <a:pt x="2037734" y="1416099"/>
                  </a:lnTo>
                  <a:lnTo>
                    <a:pt x="2142652" y="1398128"/>
                  </a:lnTo>
                  <a:lnTo>
                    <a:pt x="2247569" y="1380157"/>
                  </a:lnTo>
                  <a:lnTo>
                    <a:pt x="2352486" y="1362187"/>
                  </a:lnTo>
                  <a:lnTo>
                    <a:pt x="2457404" y="1344216"/>
                  </a:lnTo>
                  <a:lnTo>
                    <a:pt x="2562321" y="1326245"/>
                  </a:lnTo>
                  <a:lnTo>
                    <a:pt x="2667238" y="1308275"/>
                  </a:lnTo>
                  <a:lnTo>
                    <a:pt x="2772155" y="1290304"/>
                  </a:lnTo>
                  <a:lnTo>
                    <a:pt x="2877073" y="1272333"/>
                  </a:lnTo>
                  <a:lnTo>
                    <a:pt x="2981990" y="1254363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8"/>
            <p:cNvSpPr/>
            <p:nvPr/>
          </p:nvSpPr>
          <p:spPr>
            <a:xfrm>
              <a:off x="5123629" y="1660773"/>
              <a:ext cx="2828489" cy="2289305"/>
            </a:xfrm>
            <a:custGeom>
              <a:avLst/>
              <a:pathLst>
                <a:path w="2828489" h="2289305">
                  <a:moveTo>
                    <a:pt x="2828489" y="2289305"/>
                  </a:moveTo>
                  <a:lnTo>
                    <a:pt x="2757083" y="2210364"/>
                  </a:lnTo>
                  <a:lnTo>
                    <a:pt x="2685677" y="2131422"/>
                  </a:lnTo>
                  <a:lnTo>
                    <a:pt x="2614271" y="2052481"/>
                  </a:lnTo>
                  <a:lnTo>
                    <a:pt x="2542865" y="1973539"/>
                  </a:lnTo>
                  <a:lnTo>
                    <a:pt x="2471459" y="1894597"/>
                  </a:lnTo>
                  <a:lnTo>
                    <a:pt x="2400053" y="1815656"/>
                  </a:lnTo>
                  <a:lnTo>
                    <a:pt x="2328647" y="1736714"/>
                  </a:lnTo>
                  <a:lnTo>
                    <a:pt x="2257242" y="1657773"/>
                  </a:lnTo>
                  <a:lnTo>
                    <a:pt x="2185836" y="1578831"/>
                  </a:lnTo>
                  <a:lnTo>
                    <a:pt x="2114430" y="1499889"/>
                  </a:lnTo>
                  <a:lnTo>
                    <a:pt x="2043024" y="1420948"/>
                  </a:lnTo>
                  <a:lnTo>
                    <a:pt x="1971618" y="1342006"/>
                  </a:lnTo>
                  <a:lnTo>
                    <a:pt x="1900212" y="1263065"/>
                  </a:lnTo>
                  <a:lnTo>
                    <a:pt x="1828806" y="1184123"/>
                  </a:lnTo>
                  <a:lnTo>
                    <a:pt x="1757400" y="1105182"/>
                  </a:lnTo>
                  <a:lnTo>
                    <a:pt x="1685994" y="1026240"/>
                  </a:lnTo>
                  <a:lnTo>
                    <a:pt x="1614588" y="947298"/>
                  </a:lnTo>
                  <a:lnTo>
                    <a:pt x="1543182" y="868357"/>
                  </a:lnTo>
                  <a:lnTo>
                    <a:pt x="1471776" y="789415"/>
                  </a:lnTo>
                  <a:lnTo>
                    <a:pt x="1400370" y="710474"/>
                  </a:lnTo>
                  <a:lnTo>
                    <a:pt x="1328964" y="631532"/>
                  </a:lnTo>
                  <a:lnTo>
                    <a:pt x="1257558" y="552591"/>
                  </a:lnTo>
                  <a:lnTo>
                    <a:pt x="1186152" y="473649"/>
                  </a:lnTo>
                  <a:lnTo>
                    <a:pt x="1114746" y="394707"/>
                  </a:lnTo>
                  <a:lnTo>
                    <a:pt x="1043340" y="315766"/>
                  </a:lnTo>
                  <a:lnTo>
                    <a:pt x="971934" y="236824"/>
                  </a:lnTo>
                  <a:lnTo>
                    <a:pt x="900528" y="157883"/>
                  </a:lnTo>
                  <a:lnTo>
                    <a:pt x="829123" y="78941"/>
                  </a:lnTo>
                  <a:lnTo>
                    <a:pt x="757717" y="0"/>
                  </a:lnTo>
                  <a:lnTo>
                    <a:pt x="678251" y="74470"/>
                  </a:lnTo>
                  <a:lnTo>
                    <a:pt x="601461" y="151698"/>
                  </a:lnTo>
                  <a:lnTo>
                    <a:pt x="527443" y="231586"/>
                  </a:lnTo>
                  <a:lnTo>
                    <a:pt x="456290" y="314036"/>
                  </a:lnTo>
                  <a:lnTo>
                    <a:pt x="388089" y="398944"/>
                  </a:lnTo>
                  <a:lnTo>
                    <a:pt x="322926" y="486205"/>
                  </a:lnTo>
                  <a:lnTo>
                    <a:pt x="260881" y="575710"/>
                  </a:lnTo>
                  <a:lnTo>
                    <a:pt x="202032" y="667349"/>
                  </a:lnTo>
                  <a:lnTo>
                    <a:pt x="146452" y="761006"/>
                  </a:lnTo>
                  <a:lnTo>
                    <a:pt x="94211" y="856565"/>
                  </a:lnTo>
                  <a:lnTo>
                    <a:pt x="45373" y="953908"/>
                  </a:lnTo>
                  <a:lnTo>
                    <a:pt x="0" y="1052913"/>
                  </a:lnTo>
                  <a:lnTo>
                    <a:pt x="97534" y="1095547"/>
                  </a:lnTo>
                  <a:lnTo>
                    <a:pt x="195068" y="1138181"/>
                  </a:lnTo>
                  <a:lnTo>
                    <a:pt x="292602" y="1180815"/>
                  </a:lnTo>
                  <a:lnTo>
                    <a:pt x="390136" y="1223450"/>
                  </a:lnTo>
                  <a:lnTo>
                    <a:pt x="487670" y="1266084"/>
                  </a:lnTo>
                  <a:lnTo>
                    <a:pt x="585204" y="1308718"/>
                  </a:lnTo>
                  <a:lnTo>
                    <a:pt x="682738" y="1351352"/>
                  </a:lnTo>
                  <a:lnTo>
                    <a:pt x="780272" y="1393987"/>
                  </a:lnTo>
                  <a:lnTo>
                    <a:pt x="877807" y="1436621"/>
                  </a:lnTo>
                  <a:lnTo>
                    <a:pt x="975341" y="1479255"/>
                  </a:lnTo>
                  <a:lnTo>
                    <a:pt x="1072875" y="1521889"/>
                  </a:lnTo>
                  <a:lnTo>
                    <a:pt x="1170409" y="1564523"/>
                  </a:lnTo>
                  <a:lnTo>
                    <a:pt x="1267943" y="1607158"/>
                  </a:lnTo>
                  <a:lnTo>
                    <a:pt x="1365477" y="1649792"/>
                  </a:lnTo>
                  <a:lnTo>
                    <a:pt x="1463011" y="1692426"/>
                  </a:lnTo>
                  <a:lnTo>
                    <a:pt x="1560545" y="1735060"/>
                  </a:lnTo>
                  <a:lnTo>
                    <a:pt x="1658080" y="1777695"/>
                  </a:lnTo>
                  <a:lnTo>
                    <a:pt x="1755614" y="1820329"/>
                  </a:lnTo>
                  <a:lnTo>
                    <a:pt x="1853148" y="1862963"/>
                  </a:lnTo>
                  <a:lnTo>
                    <a:pt x="1950682" y="1905597"/>
                  </a:lnTo>
                  <a:lnTo>
                    <a:pt x="2048216" y="1948231"/>
                  </a:lnTo>
                  <a:lnTo>
                    <a:pt x="2145750" y="1990866"/>
                  </a:lnTo>
                  <a:lnTo>
                    <a:pt x="2243284" y="2033500"/>
                  </a:lnTo>
                  <a:lnTo>
                    <a:pt x="2340818" y="2076134"/>
                  </a:lnTo>
                  <a:lnTo>
                    <a:pt x="2438353" y="2118768"/>
                  </a:lnTo>
                  <a:lnTo>
                    <a:pt x="2535887" y="2161403"/>
                  </a:lnTo>
                  <a:lnTo>
                    <a:pt x="2633421" y="2204037"/>
                  </a:lnTo>
                  <a:lnTo>
                    <a:pt x="2730955" y="2246671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19"/>
            <p:cNvSpPr/>
            <p:nvPr/>
          </p:nvSpPr>
          <p:spPr>
            <a:xfrm>
              <a:off x="5881346" y="1227223"/>
              <a:ext cx="2070772" cy="2722855"/>
            </a:xfrm>
            <a:custGeom>
              <a:avLst/>
              <a:pathLst>
                <a:path w="2070772" h="2722855">
                  <a:moveTo>
                    <a:pt x="2070772" y="2722855"/>
                  </a:moveTo>
                  <a:lnTo>
                    <a:pt x="2020623" y="2628963"/>
                  </a:lnTo>
                  <a:lnTo>
                    <a:pt x="1970473" y="2535072"/>
                  </a:lnTo>
                  <a:lnTo>
                    <a:pt x="1920324" y="2441180"/>
                  </a:lnTo>
                  <a:lnTo>
                    <a:pt x="1870175" y="2347289"/>
                  </a:lnTo>
                  <a:lnTo>
                    <a:pt x="1820025" y="2253397"/>
                  </a:lnTo>
                  <a:lnTo>
                    <a:pt x="1769876" y="2159506"/>
                  </a:lnTo>
                  <a:lnTo>
                    <a:pt x="1719727" y="2065614"/>
                  </a:lnTo>
                  <a:lnTo>
                    <a:pt x="1669577" y="1971722"/>
                  </a:lnTo>
                  <a:lnTo>
                    <a:pt x="1619428" y="1877831"/>
                  </a:lnTo>
                  <a:lnTo>
                    <a:pt x="1569279" y="1783939"/>
                  </a:lnTo>
                  <a:lnTo>
                    <a:pt x="1519129" y="1690048"/>
                  </a:lnTo>
                  <a:lnTo>
                    <a:pt x="1468980" y="1596156"/>
                  </a:lnTo>
                  <a:lnTo>
                    <a:pt x="1418831" y="1502265"/>
                  </a:lnTo>
                  <a:lnTo>
                    <a:pt x="1368681" y="1408373"/>
                  </a:lnTo>
                  <a:lnTo>
                    <a:pt x="1318532" y="1314481"/>
                  </a:lnTo>
                  <a:lnTo>
                    <a:pt x="1268383" y="1220590"/>
                  </a:lnTo>
                  <a:lnTo>
                    <a:pt x="1218233" y="1126698"/>
                  </a:lnTo>
                  <a:lnTo>
                    <a:pt x="1168084" y="1032807"/>
                  </a:lnTo>
                  <a:lnTo>
                    <a:pt x="1117935" y="938915"/>
                  </a:lnTo>
                  <a:lnTo>
                    <a:pt x="1067785" y="845024"/>
                  </a:lnTo>
                  <a:lnTo>
                    <a:pt x="1017636" y="751132"/>
                  </a:lnTo>
                  <a:lnTo>
                    <a:pt x="967487" y="657240"/>
                  </a:lnTo>
                  <a:lnTo>
                    <a:pt x="917337" y="563349"/>
                  </a:lnTo>
                  <a:lnTo>
                    <a:pt x="867188" y="469457"/>
                  </a:lnTo>
                  <a:lnTo>
                    <a:pt x="817039" y="375566"/>
                  </a:lnTo>
                  <a:lnTo>
                    <a:pt x="766889" y="281674"/>
                  </a:lnTo>
                  <a:lnTo>
                    <a:pt x="716740" y="187783"/>
                  </a:lnTo>
                  <a:lnTo>
                    <a:pt x="666591" y="93891"/>
                  </a:lnTo>
                  <a:lnTo>
                    <a:pt x="616441" y="0"/>
                  </a:lnTo>
                  <a:lnTo>
                    <a:pt x="522147" y="52503"/>
                  </a:lnTo>
                  <a:lnTo>
                    <a:pt x="429746" y="108270"/>
                  </a:lnTo>
                  <a:lnTo>
                    <a:pt x="339351" y="167234"/>
                  </a:lnTo>
                  <a:lnTo>
                    <a:pt x="251072" y="229321"/>
                  </a:lnTo>
                  <a:lnTo>
                    <a:pt x="165017" y="294456"/>
                  </a:lnTo>
                  <a:lnTo>
                    <a:pt x="81293" y="362560"/>
                  </a:lnTo>
                  <a:lnTo>
                    <a:pt x="0" y="433549"/>
                  </a:lnTo>
                  <a:lnTo>
                    <a:pt x="71405" y="512491"/>
                  </a:lnTo>
                  <a:lnTo>
                    <a:pt x="142811" y="591432"/>
                  </a:lnTo>
                  <a:lnTo>
                    <a:pt x="214217" y="670374"/>
                  </a:lnTo>
                  <a:lnTo>
                    <a:pt x="285623" y="749316"/>
                  </a:lnTo>
                  <a:lnTo>
                    <a:pt x="357029" y="828257"/>
                  </a:lnTo>
                  <a:lnTo>
                    <a:pt x="428435" y="907199"/>
                  </a:lnTo>
                  <a:lnTo>
                    <a:pt x="499841" y="986140"/>
                  </a:lnTo>
                  <a:lnTo>
                    <a:pt x="571247" y="1065082"/>
                  </a:lnTo>
                  <a:lnTo>
                    <a:pt x="642653" y="1144023"/>
                  </a:lnTo>
                  <a:lnTo>
                    <a:pt x="714059" y="1222965"/>
                  </a:lnTo>
                  <a:lnTo>
                    <a:pt x="785465" y="1301907"/>
                  </a:lnTo>
                  <a:lnTo>
                    <a:pt x="856871" y="1380848"/>
                  </a:lnTo>
                  <a:lnTo>
                    <a:pt x="928277" y="1459790"/>
                  </a:lnTo>
                  <a:lnTo>
                    <a:pt x="999683" y="1538731"/>
                  </a:lnTo>
                  <a:lnTo>
                    <a:pt x="1071089" y="1617673"/>
                  </a:lnTo>
                  <a:lnTo>
                    <a:pt x="1142495" y="1696614"/>
                  </a:lnTo>
                  <a:lnTo>
                    <a:pt x="1213901" y="1775556"/>
                  </a:lnTo>
                  <a:lnTo>
                    <a:pt x="1285307" y="1854498"/>
                  </a:lnTo>
                  <a:lnTo>
                    <a:pt x="1356713" y="1933439"/>
                  </a:lnTo>
                  <a:lnTo>
                    <a:pt x="1428118" y="2012381"/>
                  </a:lnTo>
                  <a:lnTo>
                    <a:pt x="1499524" y="2091322"/>
                  </a:lnTo>
                  <a:lnTo>
                    <a:pt x="1570930" y="2170264"/>
                  </a:lnTo>
                  <a:lnTo>
                    <a:pt x="1642336" y="2249206"/>
                  </a:lnTo>
                  <a:lnTo>
                    <a:pt x="1713742" y="2328147"/>
                  </a:lnTo>
                  <a:lnTo>
                    <a:pt x="1785148" y="2407089"/>
                  </a:lnTo>
                  <a:lnTo>
                    <a:pt x="1856554" y="2486030"/>
                  </a:lnTo>
                  <a:lnTo>
                    <a:pt x="1927960" y="2564972"/>
                  </a:lnTo>
                  <a:lnTo>
                    <a:pt x="1999366" y="2643913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0"/>
            <p:cNvSpPr/>
            <p:nvPr/>
          </p:nvSpPr>
          <p:spPr>
            <a:xfrm>
              <a:off x="6497787" y="1009998"/>
              <a:ext cx="1454330" cy="2940080"/>
            </a:xfrm>
            <a:custGeom>
              <a:avLst/>
              <a:pathLst>
                <a:path w="1454330" h="2940080">
                  <a:moveTo>
                    <a:pt x="1454330" y="2940080"/>
                  </a:moveTo>
                  <a:lnTo>
                    <a:pt x="1421892" y="2838698"/>
                  </a:lnTo>
                  <a:lnTo>
                    <a:pt x="1389453" y="2737316"/>
                  </a:lnTo>
                  <a:lnTo>
                    <a:pt x="1357015" y="2635933"/>
                  </a:lnTo>
                  <a:lnTo>
                    <a:pt x="1324576" y="2534551"/>
                  </a:lnTo>
                  <a:lnTo>
                    <a:pt x="1292138" y="2433169"/>
                  </a:lnTo>
                  <a:lnTo>
                    <a:pt x="1259699" y="2331787"/>
                  </a:lnTo>
                  <a:lnTo>
                    <a:pt x="1227261" y="2230405"/>
                  </a:lnTo>
                  <a:lnTo>
                    <a:pt x="1194822" y="2129023"/>
                  </a:lnTo>
                  <a:lnTo>
                    <a:pt x="1162384" y="2027641"/>
                  </a:lnTo>
                  <a:lnTo>
                    <a:pt x="1129945" y="1926259"/>
                  </a:lnTo>
                  <a:lnTo>
                    <a:pt x="1097506" y="1824877"/>
                  </a:lnTo>
                  <a:lnTo>
                    <a:pt x="1065068" y="1723495"/>
                  </a:lnTo>
                  <a:lnTo>
                    <a:pt x="1032629" y="1622113"/>
                  </a:lnTo>
                  <a:lnTo>
                    <a:pt x="1000191" y="1520731"/>
                  </a:lnTo>
                  <a:lnTo>
                    <a:pt x="967752" y="1419349"/>
                  </a:lnTo>
                  <a:lnTo>
                    <a:pt x="935314" y="1317966"/>
                  </a:lnTo>
                  <a:lnTo>
                    <a:pt x="902875" y="1216584"/>
                  </a:lnTo>
                  <a:lnTo>
                    <a:pt x="870437" y="1115202"/>
                  </a:lnTo>
                  <a:lnTo>
                    <a:pt x="837998" y="1013820"/>
                  </a:lnTo>
                  <a:lnTo>
                    <a:pt x="805560" y="912438"/>
                  </a:lnTo>
                  <a:lnTo>
                    <a:pt x="773121" y="811056"/>
                  </a:lnTo>
                  <a:lnTo>
                    <a:pt x="740683" y="709674"/>
                  </a:lnTo>
                  <a:lnTo>
                    <a:pt x="708244" y="608292"/>
                  </a:lnTo>
                  <a:lnTo>
                    <a:pt x="675806" y="506910"/>
                  </a:lnTo>
                  <a:lnTo>
                    <a:pt x="643367" y="405528"/>
                  </a:lnTo>
                  <a:lnTo>
                    <a:pt x="610929" y="304146"/>
                  </a:lnTo>
                  <a:lnTo>
                    <a:pt x="578490" y="202764"/>
                  </a:lnTo>
                  <a:lnTo>
                    <a:pt x="546052" y="101382"/>
                  </a:lnTo>
                  <a:lnTo>
                    <a:pt x="513613" y="0"/>
                  </a:lnTo>
                  <a:lnTo>
                    <a:pt x="407880" y="35951"/>
                  </a:lnTo>
                  <a:lnTo>
                    <a:pt x="303516" y="75704"/>
                  </a:lnTo>
                  <a:lnTo>
                    <a:pt x="200659" y="119206"/>
                  </a:lnTo>
                  <a:lnTo>
                    <a:pt x="99443" y="166400"/>
                  </a:lnTo>
                  <a:lnTo>
                    <a:pt x="0" y="217224"/>
                  </a:lnTo>
                  <a:lnTo>
                    <a:pt x="50149" y="311116"/>
                  </a:lnTo>
                  <a:lnTo>
                    <a:pt x="100298" y="405007"/>
                  </a:lnTo>
                  <a:lnTo>
                    <a:pt x="150447" y="498899"/>
                  </a:lnTo>
                  <a:lnTo>
                    <a:pt x="200597" y="592790"/>
                  </a:lnTo>
                  <a:lnTo>
                    <a:pt x="250746" y="686682"/>
                  </a:lnTo>
                  <a:lnTo>
                    <a:pt x="300895" y="780574"/>
                  </a:lnTo>
                  <a:lnTo>
                    <a:pt x="351045" y="874465"/>
                  </a:lnTo>
                  <a:lnTo>
                    <a:pt x="401194" y="968357"/>
                  </a:lnTo>
                  <a:lnTo>
                    <a:pt x="451343" y="1062248"/>
                  </a:lnTo>
                  <a:lnTo>
                    <a:pt x="501493" y="1156140"/>
                  </a:lnTo>
                  <a:lnTo>
                    <a:pt x="551642" y="1250031"/>
                  </a:lnTo>
                  <a:lnTo>
                    <a:pt x="601791" y="1343923"/>
                  </a:lnTo>
                  <a:lnTo>
                    <a:pt x="651941" y="1437815"/>
                  </a:lnTo>
                  <a:lnTo>
                    <a:pt x="702090" y="1531706"/>
                  </a:lnTo>
                  <a:lnTo>
                    <a:pt x="752239" y="1625598"/>
                  </a:lnTo>
                  <a:lnTo>
                    <a:pt x="802389" y="1719489"/>
                  </a:lnTo>
                  <a:lnTo>
                    <a:pt x="852538" y="1813381"/>
                  </a:lnTo>
                  <a:lnTo>
                    <a:pt x="902687" y="1907272"/>
                  </a:lnTo>
                  <a:lnTo>
                    <a:pt x="952837" y="2001164"/>
                  </a:lnTo>
                  <a:lnTo>
                    <a:pt x="1002986" y="2095056"/>
                  </a:lnTo>
                  <a:lnTo>
                    <a:pt x="1053135" y="2188947"/>
                  </a:lnTo>
                  <a:lnTo>
                    <a:pt x="1103285" y="2282839"/>
                  </a:lnTo>
                  <a:lnTo>
                    <a:pt x="1153434" y="2376730"/>
                  </a:lnTo>
                  <a:lnTo>
                    <a:pt x="1203583" y="2470622"/>
                  </a:lnTo>
                  <a:lnTo>
                    <a:pt x="1253733" y="2564513"/>
                  </a:lnTo>
                  <a:lnTo>
                    <a:pt x="1303882" y="2658405"/>
                  </a:lnTo>
                  <a:lnTo>
                    <a:pt x="1354031" y="2752297"/>
                  </a:lnTo>
                  <a:lnTo>
                    <a:pt x="1404181" y="2846188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1"/>
            <p:cNvSpPr/>
            <p:nvPr/>
          </p:nvSpPr>
          <p:spPr>
            <a:xfrm>
              <a:off x="7011401" y="917876"/>
              <a:ext cx="940716" cy="3032202"/>
            </a:xfrm>
            <a:custGeom>
              <a:avLst/>
              <a:pathLst>
                <a:path w="940716" h="3032202">
                  <a:moveTo>
                    <a:pt x="940716" y="3032202"/>
                  </a:moveTo>
                  <a:lnTo>
                    <a:pt x="920765" y="2927643"/>
                  </a:lnTo>
                  <a:lnTo>
                    <a:pt x="900814" y="2823085"/>
                  </a:lnTo>
                  <a:lnTo>
                    <a:pt x="880862" y="2718526"/>
                  </a:lnTo>
                  <a:lnTo>
                    <a:pt x="860911" y="2613967"/>
                  </a:lnTo>
                  <a:lnTo>
                    <a:pt x="840959" y="2509409"/>
                  </a:lnTo>
                  <a:lnTo>
                    <a:pt x="821008" y="2404850"/>
                  </a:lnTo>
                  <a:lnTo>
                    <a:pt x="801057" y="2300291"/>
                  </a:lnTo>
                  <a:lnTo>
                    <a:pt x="781105" y="2195732"/>
                  </a:lnTo>
                  <a:lnTo>
                    <a:pt x="761154" y="2091174"/>
                  </a:lnTo>
                  <a:lnTo>
                    <a:pt x="741202" y="1986615"/>
                  </a:lnTo>
                  <a:lnTo>
                    <a:pt x="721251" y="1882056"/>
                  </a:lnTo>
                  <a:lnTo>
                    <a:pt x="701300" y="1777498"/>
                  </a:lnTo>
                  <a:lnTo>
                    <a:pt x="681348" y="1672939"/>
                  </a:lnTo>
                  <a:lnTo>
                    <a:pt x="661397" y="1568380"/>
                  </a:lnTo>
                  <a:lnTo>
                    <a:pt x="641445" y="1463821"/>
                  </a:lnTo>
                  <a:lnTo>
                    <a:pt x="621494" y="1359263"/>
                  </a:lnTo>
                  <a:lnTo>
                    <a:pt x="601543" y="1254704"/>
                  </a:lnTo>
                  <a:lnTo>
                    <a:pt x="581591" y="1150145"/>
                  </a:lnTo>
                  <a:lnTo>
                    <a:pt x="561640" y="1045587"/>
                  </a:lnTo>
                  <a:lnTo>
                    <a:pt x="541688" y="941028"/>
                  </a:lnTo>
                  <a:lnTo>
                    <a:pt x="521737" y="836469"/>
                  </a:lnTo>
                  <a:lnTo>
                    <a:pt x="501786" y="731910"/>
                  </a:lnTo>
                  <a:lnTo>
                    <a:pt x="481834" y="627352"/>
                  </a:lnTo>
                  <a:lnTo>
                    <a:pt x="461883" y="522793"/>
                  </a:lnTo>
                  <a:lnTo>
                    <a:pt x="441931" y="418234"/>
                  </a:lnTo>
                  <a:lnTo>
                    <a:pt x="421980" y="313676"/>
                  </a:lnTo>
                  <a:lnTo>
                    <a:pt x="402029" y="209117"/>
                  </a:lnTo>
                  <a:lnTo>
                    <a:pt x="382077" y="104558"/>
                  </a:lnTo>
                  <a:lnTo>
                    <a:pt x="362126" y="0"/>
                  </a:lnTo>
                  <a:lnTo>
                    <a:pt x="240210" y="25824"/>
                  </a:lnTo>
                  <a:lnTo>
                    <a:pt x="119435" y="56548"/>
                  </a:lnTo>
                  <a:lnTo>
                    <a:pt x="0" y="92122"/>
                  </a:lnTo>
                  <a:lnTo>
                    <a:pt x="32438" y="193504"/>
                  </a:lnTo>
                  <a:lnTo>
                    <a:pt x="64877" y="294886"/>
                  </a:lnTo>
                  <a:lnTo>
                    <a:pt x="97315" y="396268"/>
                  </a:lnTo>
                  <a:lnTo>
                    <a:pt x="129754" y="497650"/>
                  </a:lnTo>
                  <a:lnTo>
                    <a:pt x="162192" y="599032"/>
                  </a:lnTo>
                  <a:lnTo>
                    <a:pt x="194631" y="700414"/>
                  </a:lnTo>
                  <a:lnTo>
                    <a:pt x="227069" y="801796"/>
                  </a:lnTo>
                  <a:lnTo>
                    <a:pt x="259508" y="903179"/>
                  </a:lnTo>
                  <a:lnTo>
                    <a:pt x="291946" y="1004561"/>
                  </a:lnTo>
                  <a:lnTo>
                    <a:pt x="324385" y="1105943"/>
                  </a:lnTo>
                  <a:lnTo>
                    <a:pt x="356823" y="1207325"/>
                  </a:lnTo>
                  <a:lnTo>
                    <a:pt x="389262" y="1308707"/>
                  </a:lnTo>
                  <a:lnTo>
                    <a:pt x="421700" y="1410089"/>
                  </a:lnTo>
                  <a:lnTo>
                    <a:pt x="454139" y="1511471"/>
                  </a:lnTo>
                  <a:lnTo>
                    <a:pt x="486577" y="1612853"/>
                  </a:lnTo>
                  <a:lnTo>
                    <a:pt x="519016" y="1714235"/>
                  </a:lnTo>
                  <a:lnTo>
                    <a:pt x="551454" y="1815617"/>
                  </a:lnTo>
                  <a:lnTo>
                    <a:pt x="583893" y="1916999"/>
                  </a:lnTo>
                  <a:lnTo>
                    <a:pt x="616331" y="2018381"/>
                  </a:lnTo>
                  <a:lnTo>
                    <a:pt x="648770" y="2119763"/>
                  </a:lnTo>
                  <a:lnTo>
                    <a:pt x="681208" y="2221146"/>
                  </a:lnTo>
                  <a:lnTo>
                    <a:pt x="713647" y="2322528"/>
                  </a:lnTo>
                  <a:lnTo>
                    <a:pt x="746085" y="2423910"/>
                  </a:lnTo>
                  <a:lnTo>
                    <a:pt x="778524" y="2525292"/>
                  </a:lnTo>
                  <a:lnTo>
                    <a:pt x="810962" y="2626674"/>
                  </a:lnTo>
                  <a:lnTo>
                    <a:pt x="843401" y="2728056"/>
                  </a:lnTo>
                  <a:lnTo>
                    <a:pt x="875839" y="2829438"/>
                  </a:lnTo>
                  <a:lnTo>
                    <a:pt x="908278" y="2930820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2"/>
            <p:cNvSpPr/>
            <p:nvPr/>
          </p:nvSpPr>
          <p:spPr>
            <a:xfrm>
              <a:off x="7373527" y="879332"/>
              <a:ext cx="578590" cy="3070746"/>
            </a:xfrm>
            <a:custGeom>
              <a:avLst/>
              <a:pathLst>
                <a:path w="578590" h="3070746">
                  <a:moveTo>
                    <a:pt x="578590" y="3070746"/>
                  </a:moveTo>
                  <a:lnTo>
                    <a:pt x="567711" y="2964858"/>
                  </a:lnTo>
                  <a:lnTo>
                    <a:pt x="556832" y="2858971"/>
                  </a:lnTo>
                  <a:lnTo>
                    <a:pt x="545953" y="2753083"/>
                  </a:lnTo>
                  <a:lnTo>
                    <a:pt x="535074" y="2647195"/>
                  </a:lnTo>
                  <a:lnTo>
                    <a:pt x="524195" y="2541307"/>
                  </a:lnTo>
                  <a:lnTo>
                    <a:pt x="513316" y="2435419"/>
                  </a:lnTo>
                  <a:lnTo>
                    <a:pt x="502437" y="2329531"/>
                  </a:lnTo>
                  <a:lnTo>
                    <a:pt x="491558" y="2223644"/>
                  </a:lnTo>
                  <a:lnTo>
                    <a:pt x="480679" y="2117756"/>
                  </a:lnTo>
                  <a:lnTo>
                    <a:pt x="469800" y="2011868"/>
                  </a:lnTo>
                  <a:lnTo>
                    <a:pt x="458921" y="1905980"/>
                  </a:lnTo>
                  <a:lnTo>
                    <a:pt x="448042" y="1800092"/>
                  </a:lnTo>
                  <a:lnTo>
                    <a:pt x="437163" y="1694205"/>
                  </a:lnTo>
                  <a:lnTo>
                    <a:pt x="426284" y="1588317"/>
                  </a:lnTo>
                  <a:lnTo>
                    <a:pt x="415405" y="1482429"/>
                  </a:lnTo>
                  <a:lnTo>
                    <a:pt x="404526" y="1376541"/>
                  </a:lnTo>
                  <a:lnTo>
                    <a:pt x="393647" y="1270653"/>
                  </a:lnTo>
                  <a:lnTo>
                    <a:pt x="382768" y="1164765"/>
                  </a:lnTo>
                  <a:lnTo>
                    <a:pt x="371889" y="1058878"/>
                  </a:lnTo>
                  <a:lnTo>
                    <a:pt x="361010" y="952990"/>
                  </a:lnTo>
                  <a:lnTo>
                    <a:pt x="350131" y="847102"/>
                  </a:lnTo>
                  <a:lnTo>
                    <a:pt x="339252" y="741214"/>
                  </a:lnTo>
                  <a:lnTo>
                    <a:pt x="328373" y="635326"/>
                  </a:lnTo>
                  <a:lnTo>
                    <a:pt x="317494" y="529439"/>
                  </a:lnTo>
                  <a:lnTo>
                    <a:pt x="306615" y="423551"/>
                  </a:lnTo>
                  <a:lnTo>
                    <a:pt x="295736" y="317663"/>
                  </a:lnTo>
                  <a:lnTo>
                    <a:pt x="284857" y="211775"/>
                  </a:lnTo>
                  <a:lnTo>
                    <a:pt x="273978" y="105887"/>
                  </a:lnTo>
                  <a:lnTo>
                    <a:pt x="263099" y="0"/>
                  </a:lnTo>
                  <a:lnTo>
                    <a:pt x="131134" y="16437"/>
                  </a:lnTo>
                  <a:lnTo>
                    <a:pt x="0" y="38544"/>
                  </a:lnTo>
                  <a:lnTo>
                    <a:pt x="19951" y="143102"/>
                  </a:lnTo>
                  <a:lnTo>
                    <a:pt x="39902" y="247661"/>
                  </a:lnTo>
                  <a:lnTo>
                    <a:pt x="59854" y="352220"/>
                  </a:lnTo>
                  <a:lnTo>
                    <a:pt x="79805" y="456778"/>
                  </a:lnTo>
                  <a:lnTo>
                    <a:pt x="99757" y="561337"/>
                  </a:lnTo>
                  <a:lnTo>
                    <a:pt x="119708" y="665896"/>
                  </a:lnTo>
                  <a:lnTo>
                    <a:pt x="139659" y="770455"/>
                  </a:lnTo>
                  <a:lnTo>
                    <a:pt x="159611" y="875013"/>
                  </a:lnTo>
                  <a:lnTo>
                    <a:pt x="179562" y="979572"/>
                  </a:lnTo>
                  <a:lnTo>
                    <a:pt x="199514" y="1084131"/>
                  </a:lnTo>
                  <a:lnTo>
                    <a:pt x="219465" y="1188689"/>
                  </a:lnTo>
                  <a:lnTo>
                    <a:pt x="239416" y="1293248"/>
                  </a:lnTo>
                  <a:lnTo>
                    <a:pt x="259368" y="1397807"/>
                  </a:lnTo>
                  <a:lnTo>
                    <a:pt x="279319" y="1502365"/>
                  </a:lnTo>
                  <a:lnTo>
                    <a:pt x="299271" y="1606924"/>
                  </a:lnTo>
                  <a:lnTo>
                    <a:pt x="319222" y="1711483"/>
                  </a:lnTo>
                  <a:lnTo>
                    <a:pt x="339173" y="1816042"/>
                  </a:lnTo>
                  <a:lnTo>
                    <a:pt x="359125" y="1920600"/>
                  </a:lnTo>
                  <a:lnTo>
                    <a:pt x="379076" y="2025159"/>
                  </a:lnTo>
                  <a:lnTo>
                    <a:pt x="399028" y="2129718"/>
                  </a:lnTo>
                  <a:lnTo>
                    <a:pt x="418979" y="2234276"/>
                  </a:lnTo>
                  <a:lnTo>
                    <a:pt x="438930" y="2338835"/>
                  </a:lnTo>
                  <a:lnTo>
                    <a:pt x="458882" y="2443394"/>
                  </a:lnTo>
                  <a:lnTo>
                    <a:pt x="478833" y="2547953"/>
                  </a:lnTo>
                  <a:lnTo>
                    <a:pt x="498785" y="2652511"/>
                  </a:lnTo>
                  <a:lnTo>
                    <a:pt x="518736" y="2757070"/>
                  </a:lnTo>
                  <a:lnTo>
                    <a:pt x="538687" y="2861629"/>
                  </a:lnTo>
                  <a:lnTo>
                    <a:pt x="558639" y="2966187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3"/>
            <p:cNvSpPr/>
            <p:nvPr/>
          </p:nvSpPr>
          <p:spPr>
            <a:xfrm>
              <a:off x="7636627" y="866585"/>
              <a:ext cx="315491" cy="3083493"/>
            </a:xfrm>
            <a:custGeom>
              <a:avLst/>
              <a:pathLst>
                <a:path w="315491" h="3083493">
                  <a:moveTo>
                    <a:pt x="315491" y="3083493"/>
                  </a:moveTo>
                  <a:lnTo>
                    <a:pt x="310483" y="2977165"/>
                  </a:lnTo>
                  <a:lnTo>
                    <a:pt x="305476" y="2870838"/>
                  </a:lnTo>
                  <a:lnTo>
                    <a:pt x="300468" y="2764511"/>
                  </a:lnTo>
                  <a:lnTo>
                    <a:pt x="295460" y="2658183"/>
                  </a:lnTo>
                  <a:lnTo>
                    <a:pt x="290453" y="2551856"/>
                  </a:lnTo>
                  <a:lnTo>
                    <a:pt x="285445" y="2445529"/>
                  </a:lnTo>
                  <a:lnTo>
                    <a:pt x="280437" y="2339201"/>
                  </a:lnTo>
                  <a:lnTo>
                    <a:pt x="275430" y="2232874"/>
                  </a:lnTo>
                  <a:lnTo>
                    <a:pt x="270422" y="2126547"/>
                  </a:lnTo>
                  <a:lnTo>
                    <a:pt x="265414" y="2020219"/>
                  </a:lnTo>
                  <a:lnTo>
                    <a:pt x="260407" y="1913892"/>
                  </a:lnTo>
                  <a:lnTo>
                    <a:pt x="255399" y="1807564"/>
                  </a:lnTo>
                  <a:lnTo>
                    <a:pt x="250391" y="1701237"/>
                  </a:lnTo>
                  <a:lnTo>
                    <a:pt x="245384" y="1594910"/>
                  </a:lnTo>
                  <a:lnTo>
                    <a:pt x="240376" y="1488582"/>
                  </a:lnTo>
                  <a:lnTo>
                    <a:pt x="235368" y="1382255"/>
                  </a:lnTo>
                  <a:lnTo>
                    <a:pt x="230361" y="1275928"/>
                  </a:lnTo>
                  <a:lnTo>
                    <a:pt x="225353" y="1169600"/>
                  </a:lnTo>
                  <a:lnTo>
                    <a:pt x="220345" y="1063273"/>
                  </a:lnTo>
                  <a:lnTo>
                    <a:pt x="215338" y="956946"/>
                  </a:lnTo>
                  <a:lnTo>
                    <a:pt x="210330" y="850618"/>
                  </a:lnTo>
                  <a:lnTo>
                    <a:pt x="205322" y="744291"/>
                  </a:lnTo>
                  <a:lnTo>
                    <a:pt x="200315" y="637964"/>
                  </a:lnTo>
                  <a:lnTo>
                    <a:pt x="195307" y="531636"/>
                  </a:lnTo>
                  <a:lnTo>
                    <a:pt x="190299" y="425309"/>
                  </a:lnTo>
                  <a:lnTo>
                    <a:pt x="185292" y="318982"/>
                  </a:lnTo>
                  <a:lnTo>
                    <a:pt x="180284" y="212654"/>
                  </a:lnTo>
                  <a:lnTo>
                    <a:pt x="175276" y="106327"/>
                  </a:lnTo>
                  <a:lnTo>
                    <a:pt x="170269" y="0"/>
                  </a:lnTo>
                  <a:lnTo>
                    <a:pt x="0" y="12746"/>
                  </a:lnTo>
                  <a:lnTo>
                    <a:pt x="10879" y="118634"/>
                  </a:lnTo>
                  <a:lnTo>
                    <a:pt x="21758" y="224522"/>
                  </a:lnTo>
                  <a:lnTo>
                    <a:pt x="32637" y="330410"/>
                  </a:lnTo>
                  <a:lnTo>
                    <a:pt x="43516" y="436297"/>
                  </a:lnTo>
                  <a:lnTo>
                    <a:pt x="54395" y="542185"/>
                  </a:lnTo>
                  <a:lnTo>
                    <a:pt x="65274" y="648073"/>
                  </a:lnTo>
                  <a:lnTo>
                    <a:pt x="76153" y="753961"/>
                  </a:lnTo>
                  <a:lnTo>
                    <a:pt x="87032" y="859849"/>
                  </a:lnTo>
                  <a:lnTo>
                    <a:pt x="97911" y="965736"/>
                  </a:lnTo>
                  <a:lnTo>
                    <a:pt x="108790" y="1071624"/>
                  </a:lnTo>
                  <a:lnTo>
                    <a:pt x="119669" y="1177512"/>
                  </a:lnTo>
                  <a:lnTo>
                    <a:pt x="130548" y="1283400"/>
                  </a:lnTo>
                  <a:lnTo>
                    <a:pt x="141427" y="1389288"/>
                  </a:lnTo>
                  <a:lnTo>
                    <a:pt x="152306" y="1495175"/>
                  </a:lnTo>
                  <a:lnTo>
                    <a:pt x="163185" y="1601063"/>
                  </a:lnTo>
                  <a:lnTo>
                    <a:pt x="174064" y="1706951"/>
                  </a:lnTo>
                  <a:lnTo>
                    <a:pt x="184943" y="1812839"/>
                  </a:lnTo>
                  <a:lnTo>
                    <a:pt x="195822" y="1918727"/>
                  </a:lnTo>
                  <a:lnTo>
                    <a:pt x="206701" y="2024615"/>
                  </a:lnTo>
                  <a:lnTo>
                    <a:pt x="217580" y="2130502"/>
                  </a:lnTo>
                  <a:lnTo>
                    <a:pt x="228459" y="2236390"/>
                  </a:lnTo>
                  <a:lnTo>
                    <a:pt x="239338" y="2342278"/>
                  </a:lnTo>
                  <a:lnTo>
                    <a:pt x="250217" y="2448166"/>
                  </a:lnTo>
                  <a:lnTo>
                    <a:pt x="261096" y="2554054"/>
                  </a:lnTo>
                  <a:lnTo>
                    <a:pt x="271975" y="2659941"/>
                  </a:lnTo>
                  <a:lnTo>
                    <a:pt x="282854" y="2765829"/>
                  </a:lnTo>
                  <a:lnTo>
                    <a:pt x="293733" y="2871717"/>
                  </a:lnTo>
                  <a:lnTo>
                    <a:pt x="304612" y="2977605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4"/>
            <p:cNvSpPr/>
            <p:nvPr/>
          </p:nvSpPr>
          <p:spPr>
            <a:xfrm>
              <a:off x="7806896" y="863653"/>
              <a:ext cx="145222" cy="3086425"/>
            </a:xfrm>
            <a:custGeom>
              <a:avLst/>
              <a:pathLst>
                <a:path w="145222" h="3086425">
                  <a:moveTo>
                    <a:pt x="145222" y="3086425"/>
                  </a:moveTo>
                  <a:lnTo>
                    <a:pt x="143334" y="2979997"/>
                  </a:lnTo>
                  <a:lnTo>
                    <a:pt x="141446" y="2873568"/>
                  </a:lnTo>
                  <a:lnTo>
                    <a:pt x="139558" y="2767140"/>
                  </a:lnTo>
                  <a:lnTo>
                    <a:pt x="137670" y="2660711"/>
                  </a:lnTo>
                  <a:lnTo>
                    <a:pt x="135782" y="2554283"/>
                  </a:lnTo>
                  <a:lnTo>
                    <a:pt x="133894" y="2447854"/>
                  </a:lnTo>
                  <a:lnTo>
                    <a:pt x="132007" y="2341426"/>
                  </a:lnTo>
                  <a:lnTo>
                    <a:pt x="130119" y="2234997"/>
                  </a:lnTo>
                  <a:lnTo>
                    <a:pt x="128231" y="2128569"/>
                  </a:lnTo>
                  <a:lnTo>
                    <a:pt x="126343" y="2022140"/>
                  </a:lnTo>
                  <a:lnTo>
                    <a:pt x="124455" y="1915712"/>
                  </a:lnTo>
                  <a:lnTo>
                    <a:pt x="122567" y="1809283"/>
                  </a:lnTo>
                  <a:lnTo>
                    <a:pt x="120679" y="1702855"/>
                  </a:lnTo>
                  <a:lnTo>
                    <a:pt x="118791" y="1596426"/>
                  </a:lnTo>
                  <a:lnTo>
                    <a:pt x="116903" y="1489998"/>
                  </a:lnTo>
                  <a:lnTo>
                    <a:pt x="115015" y="1383570"/>
                  </a:lnTo>
                  <a:lnTo>
                    <a:pt x="113128" y="1277141"/>
                  </a:lnTo>
                  <a:lnTo>
                    <a:pt x="111240" y="1170713"/>
                  </a:lnTo>
                  <a:lnTo>
                    <a:pt x="109352" y="1064284"/>
                  </a:lnTo>
                  <a:lnTo>
                    <a:pt x="107464" y="957856"/>
                  </a:lnTo>
                  <a:lnTo>
                    <a:pt x="105576" y="851427"/>
                  </a:lnTo>
                  <a:lnTo>
                    <a:pt x="103688" y="744999"/>
                  </a:lnTo>
                  <a:lnTo>
                    <a:pt x="101800" y="638570"/>
                  </a:lnTo>
                  <a:lnTo>
                    <a:pt x="99912" y="532142"/>
                  </a:lnTo>
                  <a:lnTo>
                    <a:pt x="98024" y="425713"/>
                  </a:lnTo>
                  <a:lnTo>
                    <a:pt x="96136" y="319285"/>
                  </a:lnTo>
                  <a:lnTo>
                    <a:pt x="94248" y="212856"/>
                  </a:lnTo>
                  <a:lnTo>
                    <a:pt x="92361" y="106428"/>
                  </a:lnTo>
                  <a:lnTo>
                    <a:pt x="90473" y="0"/>
                  </a:lnTo>
                  <a:lnTo>
                    <a:pt x="0" y="2932"/>
                  </a:lnTo>
                  <a:lnTo>
                    <a:pt x="5007" y="109259"/>
                  </a:lnTo>
                  <a:lnTo>
                    <a:pt x="10015" y="215587"/>
                  </a:lnTo>
                  <a:lnTo>
                    <a:pt x="15023" y="321914"/>
                  </a:lnTo>
                  <a:lnTo>
                    <a:pt x="20030" y="428241"/>
                  </a:lnTo>
                  <a:lnTo>
                    <a:pt x="25038" y="534569"/>
                  </a:lnTo>
                  <a:lnTo>
                    <a:pt x="30046" y="640896"/>
                  </a:lnTo>
                  <a:lnTo>
                    <a:pt x="35053" y="747223"/>
                  </a:lnTo>
                  <a:lnTo>
                    <a:pt x="40061" y="853551"/>
                  </a:lnTo>
                  <a:lnTo>
                    <a:pt x="45069" y="959878"/>
                  </a:lnTo>
                  <a:lnTo>
                    <a:pt x="50076" y="1066205"/>
                  </a:lnTo>
                  <a:lnTo>
                    <a:pt x="55084" y="1172533"/>
                  </a:lnTo>
                  <a:lnTo>
                    <a:pt x="60092" y="1278860"/>
                  </a:lnTo>
                  <a:lnTo>
                    <a:pt x="65099" y="1385187"/>
                  </a:lnTo>
                  <a:lnTo>
                    <a:pt x="70107" y="1491515"/>
                  </a:lnTo>
                  <a:lnTo>
                    <a:pt x="75115" y="1597842"/>
                  </a:lnTo>
                  <a:lnTo>
                    <a:pt x="80122" y="1704169"/>
                  </a:lnTo>
                  <a:lnTo>
                    <a:pt x="85130" y="1810497"/>
                  </a:lnTo>
                  <a:lnTo>
                    <a:pt x="90138" y="1916824"/>
                  </a:lnTo>
                  <a:lnTo>
                    <a:pt x="95145" y="2023151"/>
                  </a:lnTo>
                  <a:lnTo>
                    <a:pt x="100153" y="2129479"/>
                  </a:lnTo>
                  <a:lnTo>
                    <a:pt x="105161" y="2235806"/>
                  </a:lnTo>
                  <a:lnTo>
                    <a:pt x="110168" y="2342134"/>
                  </a:lnTo>
                  <a:lnTo>
                    <a:pt x="115176" y="2448461"/>
                  </a:lnTo>
                  <a:lnTo>
                    <a:pt x="120184" y="2554788"/>
                  </a:lnTo>
                  <a:lnTo>
                    <a:pt x="125191" y="2661116"/>
                  </a:lnTo>
                  <a:lnTo>
                    <a:pt x="130199" y="2767443"/>
                  </a:lnTo>
                  <a:lnTo>
                    <a:pt x="135207" y="2873770"/>
                  </a:lnTo>
                  <a:lnTo>
                    <a:pt x="140214" y="2980098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5"/>
            <p:cNvSpPr/>
            <p:nvPr/>
          </p:nvSpPr>
          <p:spPr>
            <a:xfrm>
              <a:off x="7897369" y="863167"/>
              <a:ext cx="54749" cy="3086911"/>
            </a:xfrm>
            <a:custGeom>
              <a:avLst/>
              <a:pathLst>
                <a:path w="54749" h="3086911">
                  <a:moveTo>
                    <a:pt x="54749" y="3086911"/>
                  </a:moveTo>
                  <a:lnTo>
                    <a:pt x="54749" y="2980465"/>
                  </a:lnTo>
                  <a:lnTo>
                    <a:pt x="54749" y="2874020"/>
                  </a:lnTo>
                  <a:lnTo>
                    <a:pt x="54749" y="2767575"/>
                  </a:lnTo>
                  <a:lnTo>
                    <a:pt x="54749" y="2661130"/>
                  </a:lnTo>
                  <a:lnTo>
                    <a:pt x="54749" y="2554685"/>
                  </a:lnTo>
                  <a:lnTo>
                    <a:pt x="54749" y="2448239"/>
                  </a:lnTo>
                  <a:lnTo>
                    <a:pt x="54749" y="2341794"/>
                  </a:lnTo>
                  <a:lnTo>
                    <a:pt x="54749" y="2235349"/>
                  </a:lnTo>
                  <a:lnTo>
                    <a:pt x="54749" y="2128904"/>
                  </a:lnTo>
                  <a:lnTo>
                    <a:pt x="54749" y="2022458"/>
                  </a:lnTo>
                  <a:lnTo>
                    <a:pt x="54749" y="1916013"/>
                  </a:lnTo>
                  <a:lnTo>
                    <a:pt x="54749" y="1809568"/>
                  </a:lnTo>
                  <a:lnTo>
                    <a:pt x="54749" y="1703123"/>
                  </a:lnTo>
                  <a:lnTo>
                    <a:pt x="54749" y="1596678"/>
                  </a:lnTo>
                  <a:lnTo>
                    <a:pt x="54749" y="1490232"/>
                  </a:lnTo>
                  <a:lnTo>
                    <a:pt x="54749" y="1383787"/>
                  </a:lnTo>
                  <a:lnTo>
                    <a:pt x="54749" y="1277342"/>
                  </a:lnTo>
                  <a:lnTo>
                    <a:pt x="54749" y="1170897"/>
                  </a:lnTo>
                  <a:lnTo>
                    <a:pt x="54749" y="1064452"/>
                  </a:lnTo>
                  <a:lnTo>
                    <a:pt x="54749" y="958006"/>
                  </a:lnTo>
                  <a:lnTo>
                    <a:pt x="54749" y="851561"/>
                  </a:lnTo>
                  <a:lnTo>
                    <a:pt x="54749" y="745116"/>
                  </a:lnTo>
                  <a:lnTo>
                    <a:pt x="54749" y="638671"/>
                  </a:lnTo>
                  <a:lnTo>
                    <a:pt x="54749" y="532226"/>
                  </a:lnTo>
                  <a:lnTo>
                    <a:pt x="54749" y="425780"/>
                  </a:lnTo>
                  <a:lnTo>
                    <a:pt x="54749" y="319335"/>
                  </a:lnTo>
                  <a:lnTo>
                    <a:pt x="54749" y="212890"/>
                  </a:lnTo>
                  <a:lnTo>
                    <a:pt x="54749" y="106445"/>
                  </a:lnTo>
                  <a:lnTo>
                    <a:pt x="54749" y="0"/>
                  </a:lnTo>
                  <a:lnTo>
                    <a:pt x="0" y="485"/>
                  </a:lnTo>
                  <a:lnTo>
                    <a:pt x="1887" y="106914"/>
                  </a:lnTo>
                  <a:lnTo>
                    <a:pt x="3775" y="213342"/>
                  </a:lnTo>
                  <a:lnTo>
                    <a:pt x="5663" y="319770"/>
                  </a:lnTo>
                  <a:lnTo>
                    <a:pt x="7551" y="426199"/>
                  </a:lnTo>
                  <a:lnTo>
                    <a:pt x="9439" y="532627"/>
                  </a:lnTo>
                  <a:lnTo>
                    <a:pt x="11327" y="639056"/>
                  </a:lnTo>
                  <a:lnTo>
                    <a:pt x="13215" y="745484"/>
                  </a:lnTo>
                  <a:lnTo>
                    <a:pt x="15103" y="851913"/>
                  </a:lnTo>
                  <a:lnTo>
                    <a:pt x="16991" y="958341"/>
                  </a:lnTo>
                  <a:lnTo>
                    <a:pt x="18879" y="1064770"/>
                  </a:lnTo>
                  <a:lnTo>
                    <a:pt x="20766" y="1171198"/>
                  </a:lnTo>
                  <a:lnTo>
                    <a:pt x="22654" y="1277627"/>
                  </a:lnTo>
                  <a:lnTo>
                    <a:pt x="24542" y="1384055"/>
                  </a:lnTo>
                  <a:lnTo>
                    <a:pt x="26430" y="1490484"/>
                  </a:lnTo>
                  <a:lnTo>
                    <a:pt x="28318" y="1596912"/>
                  </a:lnTo>
                  <a:lnTo>
                    <a:pt x="30206" y="1703341"/>
                  </a:lnTo>
                  <a:lnTo>
                    <a:pt x="32094" y="1809769"/>
                  </a:lnTo>
                  <a:lnTo>
                    <a:pt x="33982" y="1916197"/>
                  </a:lnTo>
                  <a:lnTo>
                    <a:pt x="35870" y="2022626"/>
                  </a:lnTo>
                  <a:lnTo>
                    <a:pt x="37758" y="2129054"/>
                  </a:lnTo>
                  <a:lnTo>
                    <a:pt x="39646" y="2235483"/>
                  </a:lnTo>
                  <a:lnTo>
                    <a:pt x="41533" y="2341911"/>
                  </a:lnTo>
                  <a:lnTo>
                    <a:pt x="43421" y="2448340"/>
                  </a:lnTo>
                  <a:lnTo>
                    <a:pt x="45309" y="2554768"/>
                  </a:lnTo>
                  <a:lnTo>
                    <a:pt x="47197" y="2661197"/>
                  </a:lnTo>
                  <a:lnTo>
                    <a:pt x="49085" y="2767625"/>
                  </a:lnTo>
                  <a:lnTo>
                    <a:pt x="50973" y="2874054"/>
                  </a:lnTo>
                  <a:lnTo>
                    <a:pt x="52861" y="2980482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6"/>
            <p:cNvSpPr/>
            <p:nvPr/>
          </p:nvSpPr>
          <p:spPr>
            <a:xfrm>
              <a:off x="9325608" y="3301666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9431387" y="3914064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9217794" y="464925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8550520" y="525909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7424304" y="5355341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6503638" y="4662487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6356422" y="3678149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6635768" y="2963250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7000634" y="2607899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7287330" y="244325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7786919" y="386667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9764597" y="104990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10655512" y="199863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11134613" y="3208709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11087022" y="472308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10100629" y="639098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8158605" y="730483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5682105" y="666897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4312088" y="4510175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4581090" y="238080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5346073" y="132789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88%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2020-07-22T13:15:53Z</dcterms:created>
  <dcterms:modified xsi:type="dcterms:W3CDTF">2020-07-22T23:15:53Z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