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243223" y="1371747"/>
              <a:ext cx="4782733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301988" y="1463188"/>
              <a:ext cx="4614240" cy="4614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24612"/>
              <a:ext cx="82607" cy="1845696"/>
            </a:xfrm>
            <a:custGeom>
              <a:avLst/>
              <a:pathLst>
                <a:path w="82607" h="1845696">
                  <a:moveTo>
                    <a:pt x="0" y="1845696"/>
                  </a:moveTo>
                  <a:lnTo>
                    <a:pt x="2848" y="1782115"/>
                  </a:lnTo>
                  <a:lnTo>
                    <a:pt x="5697" y="1718534"/>
                  </a:lnTo>
                  <a:lnTo>
                    <a:pt x="8545" y="1654953"/>
                  </a:lnTo>
                  <a:lnTo>
                    <a:pt x="11394" y="1591372"/>
                  </a:lnTo>
                  <a:lnTo>
                    <a:pt x="14242" y="1527791"/>
                  </a:lnTo>
                  <a:lnTo>
                    <a:pt x="17091" y="1464210"/>
                  </a:lnTo>
                  <a:lnTo>
                    <a:pt x="19939" y="1400629"/>
                  </a:lnTo>
                  <a:lnTo>
                    <a:pt x="22788" y="1337048"/>
                  </a:lnTo>
                  <a:lnTo>
                    <a:pt x="25636" y="1273467"/>
                  </a:lnTo>
                  <a:lnTo>
                    <a:pt x="28485" y="1209886"/>
                  </a:lnTo>
                  <a:lnTo>
                    <a:pt x="31333" y="1146305"/>
                  </a:lnTo>
                  <a:lnTo>
                    <a:pt x="34182" y="1082725"/>
                  </a:lnTo>
                  <a:lnTo>
                    <a:pt x="37031" y="1019144"/>
                  </a:lnTo>
                  <a:lnTo>
                    <a:pt x="39879" y="955563"/>
                  </a:lnTo>
                  <a:lnTo>
                    <a:pt x="42728" y="891982"/>
                  </a:lnTo>
                  <a:lnTo>
                    <a:pt x="45576" y="828401"/>
                  </a:lnTo>
                  <a:lnTo>
                    <a:pt x="48425" y="764820"/>
                  </a:lnTo>
                  <a:lnTo>
                    <a:pt x="51273" y="701239"/>
                  </a:lnTo>
                  <a:lnTo>
                    <a:pt x="54122" y="637658"/>
                  </a:lnTo>
                  <a:lnTo>
                    <a:pt x="56970" y="574077"/>
                  </a:lnTo>
                  <a:lnTo>
                    <a:pt x="59819" y="510496"/>
                  </a:lnTo>
                  <a:lnTo>
                    <a:pt x="62667" y="446915"/>
                  </a:lnTo>
                  <a:lnTo>
                    <a:pt x="65516" y="383335"/>
                  </a:lnTo>
                  <a:lnTo>
                    <a:pt x="68365" y="319754"/>
                  </a:lnTo>
                  <a:lnTo>
                    <a:pt x="71213" y="256173"/>
                  </a:lnTo>
                  <a:lnTo>
                    <a:pt x="74062" y="192592"/>
                  </a:lnTo>
                  <a:lnTo>
                    <a:pt x="76910" y="129011"/>
                  </a:lnTo>
                  <a:lnTo>
                    <a:pt x="79759" y="65430"/>
                  </a:lnTo>
                  <a:lnTo>
                    <a:pt x="82607" y="1849"/>
                  </a:lnTo>
                  <a:lnTo>
                    <a:pt x="0" y="0"/>
                  </a:lnTo>
                  <a:lnTo>
                    <a:pt x="0" y="63644"/>
                  </a:lnTo>
                  <a:lnTo>
                    <a:pt x="0" y="127289"/>
                  </a:lnTo>
                  <a:lnTo>
                    <a:pt x="0" y="190934"/>
                  </a:lnTo>
                  <a:lnTo>
                    <a:pt x="0" y="254578"/>
                  </a:lnTo>
                  <a:lnTo>
                    <a:pt x="0" y="318223"/>
                  </a:lnTo>
                  <a:lnTo>
                    <a:pt x="0" y="381868"/>
                  </a:lnTo>
                  <a:lnTo>
                    <a:pt x="0" y="445512"/>
                  </a:lnTo>
                  <a:lnTo>
                    <a:pt x="0" y="509157"/>
                  </a:lnTo>
                  <a:lnTo>
                    <a:pt x="0" y="572802"/>
                  </a:lnTo>
                  <a:lnTo>
                    <a:pt x="0" y="636446"/>
                  </a:lnTo>
                  <a:lnTo>
                    <a:pt x="0" y="700091"/>
                  </a:lnTo>
                  <a:lnTo>
                    <a:pt x="0" y="763736"/>
                  </a:lnTo>
                  <a:lnTo>
                    <a:pt x="0" y="827380"/>
                  </a:lnTo>
                  <a:lnTo>
                    <a:pt x="0" y="891025"/>
                  </a:lnTo>
                  <a:lnTo>
                    <a:pt x="0" y="954670"/>
                  </a:lnTo>
                  <a:lnTo>
                    <a:pt x="0" y="1018315"/>
                  </a:lnTo>
                  <a:lnTo>
                    <a:pt x="0" y="1081959"/>
                  </a:lnTo>
                  <a:lnTo>
                    <a:pt x="0" y="1145604"/>
                  </a:lnTo>
                  <a:lnTo>
                    <a:pt x="0" y="1209249"/>
                  </a:lnTo>
                  <a:lnTo>
                    <a:pt x="0" y="1272893"/>
                  </a:lnTo>
                  <a:lnTo>
                    <a:pt x="0" y="1336538"/>
                  </a:lnTo>
                  <a:lnTo>
                    <a:pt x="0" y="1400183"/>
                  </a:lnTo>
                  <a:lnTo>
                    <a:pt x="0" y="1463827"/>
                  </a:lnTo>
                  <a:lnTo>
                    <a:pt x="0" y="1527472"/>
                  </a:lnTo>
                  <a:lnTo>
                    <a:pt x="0" y="1591117"/>
                  </a:lnTo>
                  <a:lnTo>
                    <a:pt x="0" y="1654761"/>
                  </a:lnTo>
                  <a:lnTo>
                    <a:pt x="0" y="1718406"/>
                  </a:lnTo>
                  <a:lnTo>
                    <a:pt x="0" y="178205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1926461"/>
              <a:ext cx="280537" cy="1843846"/>
            </a:xfrm>
            <a:custGeom>
              <a:avLst/>
              <a:pathLst>
                <a:path w="280537" h="1843846">
                  <a:moveTo>
                    <a:pt x="0" y="1843846"/>
                  </a:moveTo>
                  <a:lnTo>
                    <a:pt x="9673" y="1780941"/>
                  </a:lnTo>
                  <a:lnTo>
                    <a:pt x="19347" y="1718036"/>
                  </a:lnTo>
                  <a:lnTo>
                    <a:pt x="29021" y="1655130"/>
                  </a:lnTo>
                  <a:lnTo>
                    <a:pt x="38694" y="1592225"/>
                  </a:lnTo>
                  <a:lnTo>
                    <a:pt x="48368" y="1529320"/>
                  </a:lnTo>
                  <a:lnTo>
                    <a:pt x="58042" y="1466415"/>
                  </a:lnTo>
                  <a:lnTo>
                    <a:pt x="67715" y="1403509"/>
                  </a:lnTo>
                  <a:lnTo>
                    <a:pt x="77389" y="1340604"/>
                  </a:lnTo>
                  <a:lnTo>
                    <a:pt x="87063" y="1277699"/>
                  </a:lnTo>
                  <a:lnTo>
                    <a:pt x="96736" y="1214794"/>
                  </a:lnTo>
                  <a:lnTo>
                    <a:pt x="106410" y="1151889"/>
                  </a:lnTo>
                  <a:lnTo>
                    <a:pt x="116084" y="1088983"/>
                  </a:lnTo>
                  <a:lnTo>
                    <a:pt x="125758" y="1026078"/>
                  </a:lnTo>
                  <a:lnTo>
                    <a:pt x="135431" y="963173"/>
                  </a:lnTo>
                  <a:lnTo>
                    <a:pt x="145105" y="900268"/>
                  </a:lnTo>
                  <a:lnTo>
                    <a:pt x="154779" y="837363"/>
                  </a:lnTo>
                  <a:lnTo>
                    <a:pt x="164452" y="774457"/>
                  </a:lnTo>
                  <a:lnTo>
                    <a:pt x="174126" y="711552"/>
                  </a:lnTo>
                  <a:lnTo>
                    <a:pt x="183800" y="648647"/>
                  </a:lnTo>
                  <a:lnTo>
                    <a:pt x="193473" y="585742"/>
                  </a:lnTo>
                  <a:lnTo>
                    <a:pt x="203147" y="522836"/>
                  </a:lnTo>
                  <a:lnTo>
                    <a:pt x="212821" y="459931"/>
                  </a:lnTo>
                  <a:lnTo>
                    <a:pt x="222494" y="397026"/>
                  </a:lnTo>
                  <a:lnTo>
                    <a:pt x="232168" y="334121"/>
                  </a:lnTo>
                  <a:lnTo>
                    <a:pt x="241842" y="271216"/>
                  </a:lnTo>
                  <a:lnTo>
                    <a:pt x="251516" y="208310"/>
                  </a:lnTo>
                  <a:lnTo>
                    <a:pt x="261189" y="145405"/>
                  </a:lnTo>
                  <a:lnTo>
                    <a:pt x="270863" y="82500"/>
                  </a:lnTo>
                  <a:lnTo>
                    <a:pt x="280537" y="19595"/>
                  </a:lnTo>
                  <a:lnTo>
                    <a:pt x="214809" y="10693"/>
                  </a:lnTo>
                  <a:lnTo>
                    <a:pt x="148804" y="4158"/>
                  </a:lnTo>
                  <a:lnTo>
                    <a:pt x="82607" y="0"/>
                  </a:lnTo>
                  <a:lnTo>
                    <a:pt x="79759" y="63580"/>
                  </a:lnTo>
                  <a:lnTo>
                    <a:pt x="76910" y="127161"/>
                  </a:lnTo>
                  <a:lnTo>
                    <a:pt x="74062" y="190742"/>
                  </a:lnTo>
                  <a:lnTo>
                    <a:pt x="71213" y="254323"/>
                  </a:lnTo>
                  <a:lnTo>
                    <a:pt x="68365" y="317904"/>
                  </a:lnTo>
                  <a:lnTo>
                    <a:pt x="65516" y="381485"/>
                  </a:lnTo>
                  <a:lnTo>
                    <a:pt x="62667" y="445066"/>
                  </a:lnTo>
                  <a:lnTo>
                    <a:pt x="59819" y="508647"/>
                  </a:lnTo>
                  <a:lnTo>
                    <a:pt x="56970" y="572228"/>
                  </a:lnTo>
                  <a:lnTo>
                    <a:pt x="54122" y="635809"/>
                  </a:lnTo>
                  <a:lnTo>
                    <a:pt x="51273" y="699390"/>
                  </a:lnTo>
                  <a:lnTo>
                    <a:pt x="48425" y="762970"/>
                  </a:lnTo>
                  <a:lnTo>
                    <a:pt x="45576" y="826551"/>
                  </a:lnTo>
                  <a:lnTo>
                    <a:pt x="42728" y="890132"/>
                  </a:lnTo>
                  <a:lnTo>
                    <a:pt x="39879" y="953713"/>
                  </a:lnTo>
                  <a:lnTo>
                    <a:pt x="37031" y="1017294"/>
                  </a:lnTo>
                  <a:lnTo>
                    <a:pt x="34182" y="1080875"/>
                  </a:lnTo>
                  <a:lnTo>
                    <a:pt x="31333" y="1144456"/>
                  </a:lnTo>
                  <a:lnTo>
                    <a:pt x="28485" y="1208037"/>
                  </a:lnTo>
                  <a:lnTo>
                    <a:pt x="25636" y="1271618"/>
                  </a:lnTo>
                  <a:lnTo>
                    <a:pt x="22788" y="1335199"/>
                  </a:lnTo>
                  <a:lnTo>
                    <a:pt x="19939" y="1398780"/>
                  </a:lnTo>
                  <a:lnTo>
                    <a:pt x="17091" y="1462360"/>
                  </a:lnTo>
                  <a:lnTo>
                    <a:pt x="14242" y="1525941"/>
                  </a:lnTo>
                  <a:lnTo>
                    <a:pt x="11394" y="1589522"/>
                  </a:lnTo>
                  <a:lnTo>
                    <a:pt x="8545" y="1653103"/>
                  </a:lnTo>
                  <a:lnTo>
                    <a:pt x="5697" y="1716684"/>
                  </a:lnTo>
                  <a:lnTo>
                    <a:pt x="2848" y="17802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1946056"/>
              <a:ext cx="638587" cy="1824251"/>
            </a:xfrm>
            <a:custGeom>
              <a:avLst/>
              <a:pathLst>
                <a:path w="638587" h="1824251">
                  <a:moveTo>
                    <a:pt x="0" y="1824251"/>
                  </a:moveTo>
                  <a:lnTo>
                    <a:pt x="22020" y="1764537"/>
                  </a:lnTo>
                  <a:lnTo>
                    <a:pt x="44040" y="1704823"/>
                  </a:lnTo>
                  <a:lnTo>
                    <a:pt x="66060" y="1645109"/>
                  </a:lnTo>
                  <a:lnTo>
                    <a:pt x="88081" y="1585395"/>
                  </a:lnTo>
                  <a:lnTo>
                    <a:pt x="110101" y="1525681"/>
                  </a:lnTo>
                  <a:lnTo>
                    <a:pt x="132121" y="1465967"/>
                  </a:lnTo>
                  <a:lnTo>
                    <a:pt x="154141" y="1406253"/>
                  </a:lnTo>
                  <a:lnTo>
                    <a:pt x="176162" y="1346539"/>
                  </a:lnTo>
                  <a:lnTo>
                    <a:pt x="198182" y="1286825"/>
                  </a:lnTo>
                  <a:lnTo>
                    <a:pt x="220202" y="1227111"/>
                  </a:lnTo>
                  <a:lnTo>
                    <a:pt x="242223" y="1167397"/>
                  </a:lnTo>
                  <a:lnTo>
                    <a:pt x="264243" y="1107684"/>
                  </a:lnTo>
                  <a:lnTo>
                    <a:pt x="286263" y="1047970"/>
                  </a:lnTo>
                  <a:lnTo>
                    <a:pt x="308283" y="988256"/>
                  </a:lnTo>
                  <a:lnTo>
                    <a:pt x="330304" y="928542"/>
                  </a:lnTo>
                  <a:lnTo>
                    <a:pt x="352324" y="868828"/>
                  </a:lnTo>
                  <a:lnTo>
                    <a:pt x="374344" y="809114"/>
                  </a:lnTo>
                  <a:lnTo>
                    <a:pt x="396364" y="749400"/>
                  </a:lnTo>
                  <a:lnTo>
                    <a:pt x="418385" y="689686"/>
                  </a:lnTo>
                  <a:lnTo>
                    <a:pt x="440405" y="629972"/>
                  </a:lnTo>
                  <a:lnTo>
                    <a:pt x="462425" y="570258"/>
                  </a:lnTo>
                  <a:lnTo>
                    <a:pt x="484446" y="510544"/>
                  </a:lnTo>
                  <a:lnTo>
                    <a:pt x="506466" y="450830"/>
                  </a:lnTo>
                  <a:lnTo>
                    <a:pt x="528486" y="391116"/>
                  </a:lnTo>
                  <a:lnTo>
                    <a:pt x="550506" y="331402"/>
                  </a:lnTo>
                  <a:lnTo>
                    <a:pt x="572527" y="271688"/>
                  </a:lnTo>
                  <a:lnTo>
                    <a:pt x="594547" y="211974"/>
                  </a:lnTo>
                  <a:lnTo>
                    <a:pt x="616567" y="152261"/>
                  </a:lnTo>
                  <a:lnTo>
                    <a:pt x="638587" y="92547"/>
                  </a:lnTo>
                  <a:lnTo>
                    <a:pt x="568580" y="68315"/>
                  </a:lnTo>
                  <a:lnTo>
                    <a:pt x="497656" y="46912"/>
                  </a:lnTo>
                  <a:lnTo>
                    <a:pt x="425930" y="28373"/>
                  </a:lnTo>
                  <a:lnTo>
                    <a:pt x="353518" y="12727"/>
                  </a:lnTo>
                  <a:lnTo>
                    <a:pt x="280537" y="0"/>
                  </a:lnTo>
                  <a:lnTo>
                    <a:pt x="270863" y="62905"/>
                  </a:lnTo>
                  <a:lnTo>
                    <a:pt x="261189" y="125810"/>
                  </a:lnTo>
                  <a:lnTo>
                    <a:pt x="251516" y="188715"/>
                  </a:lnTo>
                  <a:lnTo>
                    <a:pt x="241842" y="251620"/>
                  </a:lnTo>
                  <a:lnTo>
                    <a:pt x="232168" y="314526"/>
                  </a:lnTo>
                  <a:lnTo>
                    <a:pt x="222494" y="377431"/>
                  </a:lnTo>
                  <a:lnTo>
                    <a:pt x="212821" y="440336"/>
                  </a:lnTo>
                  <a:lnTo>
                    <a:pt x="203147" y="503241"/>
                  </a:lnTo>
                  <a:lnTo>
                    <a:pt x="193473" y="566146"/>
                  </a:lnTo>
                  <a:lnTo>
                    <a:pt x="183800" y="629052"/>
                  </a:lnTo>
                  <a:lnTo>
                    <a:pt x="174126" y="691957"/>
                  </a:lnTo>
                  <a:lnTo>
                    <a:pt x="164452" y="754862"/>
                  </a:lnTo>
                  <a:lnTo>
                    <a:pt x="154779" y="817767"/>
                  </a:lnTo>
                  <a:lnTo>
                    <a:pt x="145105" y="880673"/>
                  </a:lnTo>
                  <a:lnTo>
                    <a:pt x="135431" y="943578"/>
                  </a:lnTo>
                  <a:lnTo>
                    <a:pt x="125758" y="1006483"/>
                  </a:lnTo>
                  <a:lnTo>
                    <a:pt x="116084" y="1069388"/>
                  </a:lnTo>
                  <a:lnTo>
                    <a:pt x="106410" y="1132293"/>
                  </a:lnTo>
                  <a:lnTo>
                    <a:pt x="96736" y="1195199"/>
                  </a:lnTo>
                  <a:lnTo>
                    <a:pt x="87063" y="1258104"/>
                  </a:lnTo>
                  <a:lnTo>
                    <a:pt x="77389" y="1321009"/>
                  </a:lnTo>
                  <a:lnTo>
                    <a:pt x="67715" y="1383914"/>
                  </a:lnTo>
                  <a:lnTo>
                    <a:pt x="58042" y="1446819"/>
                  </a:lnTo>
                  <a:lnTo>
                    <a:pt x="48368" y="1509725"/>
                  </a:lnTo>
                  <a:lnTo>
                    <a:pt x="38694" y="1572630"/>
                  </a:lnTo>
                  <a:lnTo>
                    <a:pt x="29021" y="1635535"/>
                  </a:lnTo>
                  <a:lnTo>
                    <a:pt x="19347" y="1698440"/>
                  </a:lnTo>
                  <a:lnTo>
                    <a:pt x="9673" y="176134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609108" y="2038603"/>
              <a:ext cx="1129024" cy="1731704"/>
            </a:xfrm>
            <a:custGeom>
              <a:avLst/>
              <a:pathLst>
                <a:path w="1129024" h="1731704">
                  <a:moveTo>
                    <a:pt x="0" y="1731704"/>
                  </a:moveTo>
                  <a:lnTo>
                    <a:pt x="38931" y="1681355"/>
                  </a:lnTo>
                  <a:lnTo>
                    <a:pt x="77863" y="1631007"/>
                  </a:lnTo>
                  <a:lnTo>
                    <a:pt x="116795" y="1580659"/>
                  </a:lnTo>
                  <a:lnTo>
                    <a:pt x="155727" y="1530310"/>
                  </a:lnTo>
                  <a:lnTo>
                    <a:pt x="194659" y="1479962"/>
                  </a:lnTo>
                  <a:lnTo>
                    <a:pt x="233591" y="1429614"/>
                  </a:lnTo>
                  <a:lnTo>
                    <a:pt x="272523" y="1379265"/>
                  </a:lnTo>
                  <a:lnTo>
                    <a:pt x="311455" y="1328917"/>
                  </a:lnTo>
                  <a:lnTo>
                    <a:pt x="350386" y="1278569"/>
                  </a:lnTo>
                  <a:lnTo>
                    <a:pt x="389318" y="1228220"/>
                  </a:lnTo>
                  <a:lnTo>
                    <a:pt x="428250" y="1177872"/>
                  </a:lnTo>
                  <a:lnTo>
                    <a:pt x="467182" y="1127524"/>
                  </a:lnTo>
                  <a:lnTo>
                    <a:pt x="506114" y="1077175"/>
                  </a:lnTo>
                  <a:lnTo>
                    <a:pt x="545046" y="1026827"/>
                  </a:lnTo>
                  <a:lnTo>
                    <a:pt x="583978" y="976479"/>
                  </a:lnTo>
                  <a:lnTo>
                    <a:pt x="622910" y="926130"/>
                  </a:lnTo>
                  <a:lnTo>
                    <a:pt x="661842" y="875782"/>
                  </a:lnTo>
                  <a:lnTo>
                    <a:pt x="700773" y="825434"/>
                  </a:lnTo>
                  <a:lnTo>
                    <a:pt x="739705" y="775085"/>
                  </a:lnTo>
                  <a:lnTo>
                    <a:pt x="778637" y="724737"/>
                  </a:lnTo>
                  <a:lnTo>
                    <a:pt x="817569" y="674389"/>
                  </a:lnTo>
                  <a:lnTo>
                    <a:pt x="856501" y="624040"/>
                  </a:lnTo>
                  <a:lnTo>
                    <a:pt x="895433" y="573692"/>
                  </a:lnTo>
                  <a:lnTo>
                    <a:pt x="934365" y="523344"/>
                  </a:lnTo>
                  <a:lnTo>
                    <a:pt x="973297" y="472995"/>
                  </a:lnTo>
                  <a:lnTo>
                    <a:pt x="1012228" y="422647"/>
                  </a:lnTo>
                  <a:lnTo>
                    <a:pt x="1051160" y="372299"/>
                  </a:lnTo>
                  <a:lnTo>
                    <a:pt x="1090092" y="321950"/>
                  </a:lnTo>
                  <a:lnTo>
                    <a:pt x="1129024" y="271602"/>
                  </a:lnTo>
                  <a:lnTo>
                    <a:pt x="1078917" y="234195"/>
                  </a:lnTo>
                  <a:lnTo>
                    <a:pt x="1027571" y="198507"/>
                  </a:lnTo>
                  <a:lnTo>
                    <a:pt x="975045" y="164579"/>
                  </a:lnTo>
                  <a:lnTo>
                    <a:pt x="921401" y="132450"/>
                  </a:lnTo>
                  <a:lnTo>
                    <a:pt x="866699" y="102156"/>
                  </a:lnTo>
                  <a:lnTo>
                    <a:pt x="811002" y="73732"/>
                  </a:lnTo>
                  <a:lnTo>
                    <a:pt x="754374" y="47212"/>
                  </a:lnTo>
                  <a:lnTo>
                    <a:pt x="696881" y="22625"/>
                  </a:lnTo>
                  <a:lnTo>
                    <a:pt x="638587" y="0"/>
                  </a:lnTo>
                  <a:lnTo>
                    <a:pt x="616567" y="59713"/>
                  </a:lnTo>
                  <a:lnTo>
                    <a:pt x="594547" y="119427"/>
                  </a:lnTo>
                  <a:lnTo>
                    <a:pt x="572527" y="179141"/>
                  </a:lnTo>
                  <a:lnTo>
                    <a:pt x="550506" y="238855"/>
                  </a:lnTo>
                  <a:lnTo>
                    <a:pt x="528486" y="298569"/>
                  </a:lnTo>
                  <a:lnTo>
                    <a:pt x="506466" y="358283"/>
                  </a:lnTo>
                  <a:lnTo>
                    <a:pt x="484446" y="417997"/>
                  </a:lnTo>
                  <a:lnTo>
                    <a:pt x="462425" y="477711"/>
                  </a:lnTo>
                  <a:lnTo>
                    <a:pt x="440405" y="537425"/>
                  </a:lnTo>
                  <a:lnTo>
                    <a:pt x="418385" y="597139"/>
                  </a:lnTo>
                  <a:lnTo>
                    <a:pt x="396364" y="656853"/>
                  </a:lnTo>
                  <a:lnTo>
                    <a:pt x="374344" y="716567"/>
                  </a:lnTo>
                  <a:lnTo>
                    <a:pt x="352324" y="776281"/>
                  </a:lnTo>
                  <a:lnTo>
                    <a:pt x="330304" y="835995"/>
                  </a:lnTo>
                  <a:lnTo>
                    <a:pt x="308283" y="895709"/>
                  </a:lnTo>
                  <a:lnTo>
                    <a:pt x="286263" y="955422"/>
                  </a:lnTo>
                  <a:lnTo>
                    <a:pt x="264243" y="1015136"/>
                  </a:lnTo>
                  <a:lnTo>
                    <a:pt x="242223" y="1074850"/>
                  </a:lnTo>
                  <a:lnTo>
                    <a:pt x="220202" y="1134564"/>
                  </a:lnTo>
                  <a:lnTo>
                    <a:pt x="198182" y="1194278"/>
                  </a:lnTo>
                  <a:lnTo>
                    <a:pt x="176162" y="1253992"/>
                  </a:lnTo>
                  <a:lnTo>
                    <a:pt x="154141" y="1313706"/>
                  </a:lnTo>
                  <a:lnTo>
                    <a:pt x="132121" y="1373420"/>
                  </a:lnTo>
                  <a:lnTo>
                    <a:pt x="110101" y="1433134"/>
                  </a:lnTo>
                  <a:lnTo>
                    <a:pt x="88081" y="1492848"/>
                  </a:lnTo>
                  <a:lnTo>
                    <a:pt x="66060" y="1552562"/>
                  </a:lnTo>
                  <a:lnTo>
                    <a:pt x="44040" y="1612276"/>
                  </a:lnTo>
                  <a:lnTo>
                    <a:pt x="22020" y="167199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09108" y="2310206"/>
              <a:ext cx="1573013" cy="1460101"/>
            </a:xfrm>
            <a:custGeom>
              <a:avLst/>
              <a:pathLst>
                <a:path w="1573013" h="1460101">
                  <a:moveTo>
                    <a:pt x="0" y="1460101"/>
                  </a:moveTo>
                  <a:lnTo>
                    <a:pt x="54241" y="1426808"/>
                  </a:lnTo>
                  <a:lnTo>
                    <a:pt x="108483" y="1393514"/>
                  </a:lnTo>
                  <a:lnTo>
                    <a:pt x="162725" y="1360220"/>
                  </a:lnTo>
                  <a:lnTo>
                    <a:pt x="216967" y="1326927"/>
                  </a:lnTo>
                  <a:lnTo>
                    <a:pt x="271209" y="1293633"/>
                  </a:lnTo>
                  <a:lnTo>
                    <a:pt x="325451" y="1260339"/>
                  </a:lnTo>
                  <a:lnTo>
                    <a:pt x="379692" y="1227046"/>
                  </a:lnTo>
                  <a:lnTo>
                    <a:pt x="433934" y="1193752"/>
                  </a:lnTo>
                  <a:lnTo>
                    <a:pt x="488176" y="1160458"/>
                  </a:lnTo>
                  <a:lnTo>
                    <a:pt x="542418" y="1127165"/>
                  </a:lnTo>
                  <a:lnTo>
                    <a:pt x="596660" y="1093871"/>
                  </a:lnTo>
                  <a:lnTo>
                    <a:pt x="650902" y="1060577"/>
                  </a:lnTo>
                  <a:lnTo>
                    <a:pt x="705143" y="1027283"/>
                  </a:lnTo>
                  <a:lnTo>
                    <a:pt x="759385" y="993990"/>
                  </a:lnTo>
                  <a:lnTo>
                    <a:pt x="813627" y="960696"/>
                  </a:lnTo>
                  <a:lnTo>
                    <a:pt x="867869" y="927402"/>
                  </a:lnTo>
                  <a:lnTo>
                    <a:pt x="922111" y="894109"/>
                  </a:lnTo>
                  <a:lnTo>
                    <a:pt x="976353" y="860815"/>
                  </a:lnTo>
                  <a:lnTo>
                    <a:pt x="1030595" y="827521"/>
                  </a:lnTo>
                  <a:lnTo>
                    <a:pt x="1084836" y="794228"/>
                  </a:lnTo>
                  <a:lnTo>
                    <a:pt x="1139078" y="760934"/>
                  </a:lnTo>
                  <a:lnTo>
                    <a:pt x="1193320" y="727640"/>
                  </a:lnTo>
                  <a:lnTo>
                    <a:pt x="1247562" y="694347"/>
                  </a:lnTo>
                  <a:lnTo>
                    <a:pt x="1301804" y="661053"/>
                  </a:lnTo>
                  <a:lnTo>
                    <a:pt x="1356046" y="627759"/>
                  </a:lnTo>
                  <a:lnTo>
                    <a:pt x="1410287" y="594466"/>
                  </a:lnTo>
                  <a:lnTo>
                    <a:pt x="1464529" y="561172"/>
                  </a:lnTo>
                  <a:lnTo>
                    <a:pt x="1518771" y="527878"/>
                  </a:lnTo>
                  <a:lnTo>
                    <a:pt x="1573013" y="494585"/>
                  </a:lnTo>
                  <a:lnTo>
                    <a:pt x="1537031" y="438275"/>
                  </a:lnTo>
                  <a:lnTo>
                    <a:pt x="1499034" y="383305"/>
                  </a:lnTo>
                  <a:lnTo>
                    <a:pt x="1459072" y="329746"/>
                  </a:lnTo>
                  <a:lnTo>
                    <a:pt x="1417197" y="277669"/>
                  </a:lnTo>
                  <a:lnTo>
                    <a:pt x="1373465" y="227142"/>
                  </a:lnTo>
                  <a:lnTo>
                    <a:pt x="1327932" y="178232"/>
                  </a:lnTo>
                  <a:lnTo>
                    <a:pt x="1280658" y="131001"/>
                  </a:lnTo>
                  <a:lnTo>
                    <a:pt x="1231706" y="85513"/>
                  </a:lnTo>
                  <a:lnTo>
                    <a:pt x="1181139" y="41827"/>
                  </a:lnTo>
                  <a:lnTo>
                    <a:pt x="1129024" y="0"/>
                  </a:lnTo>
                  <a:lnTo>
                    <a:pt x="1090092" y="50348"/>
                  </a:lnTo>
                  <a:lnTo>
                    <a:pt x="1051160" y="100696"/>
                  </a:lnTo>
                  <a:lnTo>
                    <a:pt x="1012228" y="151045"/>
                  </a:lnTo>
                  <a:lnTo>
                    <a:pt x="973297" y="201393"/>
                  </a:lnTo>
                  <a:lnTo>
                    <a:pt x="934365" y="251741"/>
                  </a:lnTo>
                  <a:lnTo>
                    <a:pt x="895433" y="302090"/>
                  </a:lnTo>
                  <a:lnTo>
                    <a:pt x="856501" y="352438"/>
                  </a:lnTo>
                  <a:lnTo>
                    <a:pt x="817569" y="402786"/>
                  </a:lnTo>
                  <a:lnTo>
                    <a:pt x="778637" y="453135"/>
                  </a:lnTo>
                  <a:lnTo>
                    <a:pt x="739705" y="503483"/>
                  </a:lnTo>
                  <a:lnTo>
                    <a:pt x="700773" y="553831"/>
                  </a:lnTo>
                  <a:lnTo>
                    <a:pt x="661842" y="604180"/>
                  </a:lnTo>
                  <a:lnTo>
                    <a:pt x="622910" y="654528"/>
                  </a:lnTo>
                  <a:lnTo>
                    <a:pt x="583978" y="704876"/>
                  </a:lnTo>
                  <a:lnTo>
                    <a:pt x="545046" y="755225"/>
                  </a:lnTo>
                  <a:lnTo>
                    <a:pt x="506114" y="805573"/>
                  </a:lnTo>
                  <a:lnTo>
                    <a:pt x="467182" y="855921"/>
                  </a:lnTo>
                  <a:lnTo>
                    <a:pt x="428250" y="906270"/>
                  </a:lnTo>
                  <a:lnTo>
                    <a:pt x="389318" y="956618"/>
                  </a:lnTo>
                  <a:lnTo>
                    <a:pt x="350386" y="1006966"/>
                  </a:lnTo>
                  <a:lnTo>
                    <a:pt x="311455" y="1057315"/>
                  </a:lnTo>
                  <a:lnTo>
                    <a:pt x="272523" y="1107663"/>
                  </a:lnTo>
                  <a:lnTo>
                    <a:pt x="233591" y="1158011"/>
                  </a:lnTo>
                  <a:lnTo>
                    <a:pt x="194659" y="1208360"/>
                  </a:lnTo>
                  <a:lnTo>
                    <a:pt x="155727" y="1258708"/>
                  </a:lnTo>
                  <a:lnTo>
                    <a:pt x="116795" y="1309056"/>
                  </a:lnTo>
                  <a:lnTo>
                    <a:pt x="77863" y="1359405"/>
                  </a:lnTo>
                  <a:lnTo>
                    <a:pt x="38931" y="140975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609108" y="2804791"/>
              <a:ext cx="1810197" cy="965516"/>
            </a:xfrm>
            <a:custGeom>
              <a:avLst/>
              <a:pathLst>
                <a:path w="1810197" h="965516">
                  <a:moveTo>
                    <a:pt x="0" y="965516"/>
                  </a:moveTo>
                  <a:lnTo>
                    <a:pt x="62420" y="953094"/>
                  </a:lnTo>
                  <a:lnTo>
                    <a:pt x="124841" y="940671"/>
                  </a:lnTo>
                  <a:lnTo>
                    <a:pt x="187261" y="928249"/>
                  </a:lnTo>
                  <a:lnTo>
                    <a:pt x="249682" y="915827"/>
                  </a:lnTo>
                  <a:lnTo>
                    <a:pt x="312103" y="903404"/>
                  </a:lnTo>
                  <a:lnTo>
                    <a:pt x="374523" y="890982"/>
                  </a:lnTo>
                  <a:lnTo>
                    <a:pt x="436944" y="878560"/>
                  </a:lnTo>
                  <a:lnTo>
                    <a:pt x="499364" y="866137"/>
                  </a:lnTo>
                  <a:lnTo>
                    <a:pt x="561785" y="853715"/>
                  </a:lnTo>
                  <a:lnTo>
                    <a:pt x="624206" y="841293"/>
                  </a:lnTo>
                  <a:lnTo>
                    <a:pt x="686626" y="828870"/>
                  </a:lnTo>
                  <a:lnTo>
                    <a:pt x="749047" y="816448"/>
                  </a:lnTo>
                  <a:lnTo>
                    <a:pt x="811467" y="804025"/>
                  </a:lnTo>
                  <a:lnTo>
                    <a:pt x="873888" y="791603"/>
                  </a:lnTo>
                  <a:lnTo>
                    <a:pt x="936309" y="779181"/>
                  </a:lnTo>
                  <a:lnTo>
                    <a:pt x="998729" y="766758"/>
                  </a:lnTo>
                  <a:lnTo>
                    <a:pt x="1061150" y="754336"/>
                  </a:lnTo>
                  <a:lnTo>
                    <a:pt x="1123570" y="741914"/>
                  </a:lnTo>
                  <a:lnTo>
                    <a:pt x="1185991" y="729491"/>
                  </a:lnTo>
                  <a:lnTo>
                    <a:pt x="1248412" y="717069"/>
                  </a:lnTo>
                  <a:lnTo>
                    <a:pt x="1310832" y="704647"/>
                  </a:lnTo>
                  <a:lnTo>
                    <a:pt x="1373253" y="692224"/>
                  </a:lnTo>
                  <a:lnTo>
                    <a:pt x="1435673" y="679802"/>
                  </a:lnTo>
                  <a:lnTo>
                    <a:pt x="1498094" y="667380"/>
                  </a:lnTo>
                  <a:lnTo>
                    <a:pt x="1560515" y="654957"/>
                  </a:lnTo>
                  <a:lnTo>
                    <a:pt x="1622935" y="642535"/>
                  </a:lnTo>
                  <a:lnTo>
                    <a:pt x="1685356" y="630112"/>
                  </a:lnTo>
                  <a:lnTo>
                    <a:pt x="1747776" y="617690"/>
                  </a:lnTo>
                  <a:lnTo>
                    <a:pt x="1810197" y="605268"/>
                  </a:lnTo>
                  <a:lnTo>
                    <a:pt x="1796310" y="541415"/>
                  </a:lnTo>
                  <a:lnTo>
                    <a:pt x="1780172" y="478094"/>
                  </a:lnTo>
                  <a:lnTo>
                    <a:pt x="1761802" y="415383"/>
                  </a:lnTo>
                  <a:lnTo>
                    <a:pt x="1741224" y="353362"/>
                  </a:lnTo>
                  <a:lnTo>
                    <a:pt x="1718463" y="292109"/>
                  </a:lnTo>
                  <a:lnTo>
                    <a:pt x="1693548" y="231700"/>
                  </a:lnTo>
                  <a:lnTo>
                    <a:pt x="1666511" y="172210"/>
                  </a:lnTo>
                  <a:lnTo>
                    <a:pt x="1637384" y="113715"/>
                  </a:lnTo>
                  <a:lnTo>
                    <a:pt x="1606205" y="56287"/>
                  </a:lnTo>
                  <a:lnTo>
                    <a:pt x="1573013" y="0"/>
                  </a:lnTo>
                  <a:lnTo>
                    <a:pt x="1518771" y="33293"/>
                  </a:lnTo>
                  <a:lnTo>
                    <a:pt x="1464529" y="66587"/>
                  </a:lnTo>
                  <a:lnTo>
                    <a:pt x="1410287" y="99881"/>
                  </a:lnTo>
                  <a:lnTo>
                    <a:pt x="1356046" y="133174"/>
                  </a:lnTo>
                  <a:lnTo>
                    <a:pt x="1301804" y="166468"/>
                  </a:lnTo>
                  <a:lnTo>
                    <a:pt x="1247562" y="199762"/>
                  </a:lnTo>
                  <a:lnTo>
                    <a:pt x="1193320" y="233055"/>
                  </a:lnTo>
                  <a:lnTo>
                    <a:pt x="1139078" y="266349"/>
                  </a:lnTo>
                  <a:lnTo>
                    <a:pt x="1084836" y="299643"/>
                  </a:lnTo>
                  <a:lnTo>
                    <a:pt x="1030595" y="332936"/>
                  </a:lnTo>
                  <a:lnTo>
                    <a:pt x="976353" y="366230"/>
                  </a:lnTo>
                  <a:lnTo>
                    <a:pt x="922111" y="399524"/>
                  </a:lnTo>
                  <a:lnTo>
                    <a:pt x="867869" y="432817"/>
                  </a:lnTo>
                  <a:lnTo>
                    <a:pt x="813627" y="466111"/>
                  </a:lnTo>
                  <a:lnTo>
                    <a:pt x="759385" y="499405"/>
                  </a:lnTo>
                  <a:lnTo>
                    <a:pt x="705143" y="532698"/>
                  </a:lnTo>
                  <a:lnTo>
                    <a:pt x="650902" y="565992"/>
                  </a:lnTo>
                  <a:lnTo>
                    <a:pt x="596660" y="599286"/>
                  </a:lnTo>
                  <a:lnTo>
                    <a:pt x="542418" y="632579"/>
                  </a:lnTo>
                  <a:lnTo>
                    <a:pt x="488176" y="665873"/>
                  </a:lnTo>
                  <a:lnTo>
                    <a:pt x="433934" y="699167"/>
                  </a:lnTo>
                  <a:lnTo>
                    <a:pt x="379692" y="732460"/>
                  </a:lnTo>
                  <a:lnTo>
                    <a:pt x="325451" y="765754"/>
                  </a:lnTo>
                  <a:lnTo>
                    <a:pt x="271209" y="799048"/>
                  </a:lnTo>
                  <a:lnTo>
                    <a:pt x="216967" y="832341"/>
                  </a:lnTo>
                  <a:lnTo>
                    <a:pt x="162725" y="865635"/>
                  </a:lnTo>
                  <a:lnTo>
                    <a:pt x="108483" y="898929"/>
                  </a:lnTo>
                  <a:lnTo>
                    <a:pt x="54241" y="9322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609108" y="3410059"/>
              <a:ext cx="1845584" cy="822343"/>
            </a:xfrm>
            <a:custGeom>
              <a:avLst/>
              <a:pathLst>
                <a:path w="1845584" h="822343">
                  <a:moveTo>
                    <a:pt x="0" y="360248"/>
                  </a:moveTo>
                  <a:lnTo>
                    <a:pt x="61617" y="376182"/>
                  </a:lnTo>
                  <a:lnTo>
                    <a:pt x="123235" y="392116"/>
                  </a:lnTo>
                  <a:lnTo>
                    <a:pt x="184853" y="408051"/>
                  </a:lnTo>
                  <a:lnTo>
                    <a:pt x="246470" y="423985"/>
                  </a:lnTo>
                  <a:lnTo>
                    <a:pt x="308088" y="439919"/>
                  </a:lnTo>
                  <a:lnTo>
                    <a:pt x="369706" y="455854"/>
                  </a:lnTo>
                  <a:lnTo>
                    <a:pt x="431324" y="471788"/>
                  </a:lnTo>
                  <a:lnTo>
                    <a:pt x="492941" y="487722"/>
                  </a:lnTo>
                  <a:lnTo>
                    <a:pt x="554559" y="503657"/>
                  </a:lnTo>
                  <a:lnTo>
                    <a:pt x="616177" y="519591"/>
                  </a:lnTo>
                  <a:lnTo>
                    <a:pt x="677794" y="535525"/>
                  </a:lnTo>
                  <a:lnTo>
                    <a:pt x="739412" y="551460"/>
                  </a:lnTo>
                  <a:lnTo>
                    <a:pt x="801030" y="567394"/>
                  </a:lnTo>
                  <a:lnTo>
                    <a:pt x="862648" y="583328"/>
                  </a:lnTo>
                  <a:lnTo>
                    <a:pt x="924265" y="599263"/>
                  </a:lnTo>
                  <a:lnTo>
                    <a:pt x="985883" y="615197"/>
                  </a:lnTo>
                  <a:lnTo>
                    <a:pt x="1047501" y="631131"/>
                  </a:lnTo>
                  <a:lnTo>
                    <a:pt x="1109119" y="647066"/>
                  </a:lnTo>
                  <a:lnTo>
                    <a:pt x="1170736" y="663000"/>
                  </a:lnTo>
                  <a:lnTo>
                    <a:pt x="1232354" y="678934"/>
                  </a:lnTo>
                  <a:lnTo>
                    <a:pt x="1293972" y="694869"/>
                  </a:lnTo>
                  <a:lnTo>
                    <a:pt x="1355589" y="710803"/>
                  </a:lnTo>
                  <a:lnTo>
                    <a:pt x="1417207" y="726737"/>
                  </a:lnTo>
                  <a:lnTo>
                    <a:pt x="1478825" y="742672"/>
                  </a:lnTo>
                  <a:lnTo>
                    <a:pt x="1540443" y="758606"/>
                  </a:lnTo>
                  <a:lnTo>
                    <a:pt x="1602060" y="774540"/>
                  </a:lnTo>
                  <a:lnTo>
                    <a:pt x="1663678" y="790475"/>
                  </a:lnTo>
                  <a:lnTo>
                    <a:pt x="1725296" y="806409"/>
                  </a:lnTo>
                  <a:lnTo>
                    <a:pt x="1786914" y="822343"/>
                  </a:lnTo>
                  <a:lnTo>
                    <a:pt x="1801820" y="760293"/>
                  </a:lnTo>
                  <a:lnTo>
                    <a:pt x="1814573" y="697765"/>
                  </a:lnTo>
                  <a:lnTo>
                    <a:pt x="1825156" y="634834"/>
                  </a:lnTo>
                  <a:lnTo>
                    <a:pt x="1833558" y="571574"/>
                  </a:lnTo>
                  <a:lnTo>
                    <a:pt x="1839767" y="508061"/>
                  </a:lnTo>
                  <a:lnTo>
                    <a:pt x="1843777" y="444372"/>
                  </a:lnTo>
                  <a:lnTo>
                    <a:pt x="1845584" y="380582"/>
                  </a:lnTo>
                  <a:lnTo>
                    <a:pt x="1845183" y="316768"/>
                  </a:lnTo>
                  <a:lnTo>
                    <a:pt x="1842577" y="253006"/>
                  </a:lnTo>
                  <a:lnTo>
                    <a:pt x="1837769" y="189372"/>
                  </a:lnTo>
                  <a:lnTo>
                    <a:pt x="1830763" y="125943"/>
                  </a:lnTo>
                  <a:lnTo>
                    <a:pt x="1821569" y="62793"/>
                  </a:lnTo>
                  <a:lnTo>
                    <a:pt x="1810197" y="0"/>
                  </a:lnTo>
                  <a:lnTo>
                    <a:pt x="1747776" y="12422"/>
                  </a:lnTo>
                  <a:lnTo>
                    <a:pt x="1685356" y="24844"/>
                  </a:lnTo>
                  <a:lnTo>
                    <a:pt x="1622935" y="37267"/>
                  </a:lnTo>
                  <a:lnTo>
                    <a:pt x="1560515" y="49689"/>
                  </a:lnTo>
                  <a:lnTo>
                    <a:pt x="1498094" y="62111"/>
                  </a:lnTo>
                  <a:lnTo>
                    <a:pt x="1435673" y="74534"/>
                  </a:lnTo>
                  <a:lnTo>
                    <a:pt x="1373253" y="86956"/>
                  </a:lnTo>
                  <a:lnTo>
                    <a:pt x="1310832" y="99378"/>
                  </a:lnTo>
                  <a:lnTo>
                    <a:pt x="1248412" y="111801"/>
                  </a:lnTo>
                  <a:lnTo>
                    <a:pt x="1185991" y="124223"/>
                  </a:lnTo>
                  <a:lnTo>
                    <a:pt x="1123570" y="136645"/>
                  </a:lnTo>
                  <a:lnTo>
                    <a:pt x="1061150" y="149068"/>
                  </a:lnTo>
                  <a:lnTo>
                    <a:pt x="998729" y="161490"/>
                  </a:lnTo>
                  <a:lnTo>
                    <a:pt x="936309" y="173913"/>
                  </a:lnTo>
                  <a:lnTo>
                    <a:pt x="873888" y="186335"/>
                  </a:lnTo>
                  <a:lnTo>
                    <a:pt x="811467" y="198757"/>
                  </a:lnTo>
                  <a:lnTo>
                    <a:pt x="749047" y="211180"/>
                  </a:lnTo>
                  <a:lnTo>
                    <a:pt x="686626" y="223602"/>
                  </a:lnTo>
                  <a:lnTo>
                    <a:pt x="624206" y="236024"/>
                  </a:lnTo>
                  <a:lnTo>
                    <a:pt x="561785" y="248447"/>
                  </a:lnTo>
                  <a:lnTo>
                    <a:pt x="499364" y="260869"/>
                  </a:lnTo>
                  <a:lnTo>
                    <a:pt x="436944" y="273291"/>
                  </a:lnTo>
                  <a:lnTo>
                    <a:pt x="374523" y="285714"/>
                  </a:lnTo>
                  <a:lnTo>
                    <a:pt x="312103" y="298136"/>
                  </a:lnTo>
                  <a:lnTo>
                    <a:pt x="249682" y="310558"/>
                  </a:lnTo>
                  <a:lnTo>
                    <a:pt x="187261" y="322981"/>
                  </a:lnTo>
                  <a:lnTo>
                    <a:pt x="124841" y="335403"/>
                  </a:lnTo>
                  <a:lnTo>
                    <a:pt x="62420" y="34782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609108" y="3770308"/>
              <a:ext cx="1786914" cy="1340921"/>
            </a:xfrm>
            <a:custGeom>
              <a:avLst/>
              <a:pathLst>
                <a:path w="1786914" h="1340921">
                  <a:moveTo>
                    <a:pt x="0" y="0"/>
                  </a:moveTo>
                  <a:lnTo>
                    <a:pt x="43733" y="46238"/>
                  </a:lnTo>
                  <a:lnTo>
                    <a:pt x="87467" y="92477"/>
                  </a:lnTo>
                  <a:lnTo>
                    <a:pt x="131200" y="138715"/>
                  </a:lnTo>
                  <a:lnTo>
                    <a:pt x="174934" y="184954"/>
                  </a:lnTo>
                  <a:lnTo>
                    <a:pt x="218668" y="231193"/>
                  </a:lnTo>
                  <a:lnTo>
                    <a:pt x="262401" y="277431"/>
                  </a:lnTo>
                  <a:lnTo>
                    <a:pt x="306135" y="323670"/>
                  </a:lnTo>
                  <a:lnTo>
                    <a:pt x="349869" y="369909"/>
                  </a:lnTo>
                  <a:lnTo>
                    <a:pt x="393602" y="416147"/>
                  </a:lnTo>
                  <a:lnTo>
                    <a:pt x="437336" y="462386"/>
                  </a:lnTo>
                  <a:lnTo>
                    <a:pt x="481070" y="508625"/>
                  </a:lnTo>
                  <a:lnTo>
                    <a:pt x="524803" y="554863"/>
                  </a:lnTo>
                  <a:lnTo>
                    <a:pt x="568537" y="601102"/>
                  </a:lnTo>
                  <a:lnTo>
                    <a:pt x="612271" y="647341"/>
                  </a:lnTo>
                  <a:lnTo>
                    <a:pt x="656004" y="693579"/>
                  </a:lnTo>
                  <a:lnTo>
                    <a:pt x="699738" y="739818"/>
                  </a:lnTo>
                  <a:lnTo>
                    <a:pt x="743472" y="786057"/>
                  </a:lnTo>
                  <a:lnTo>
                    <a:pt x="787205" y="832295"/>
                  </a:lnTo>
                  <a:lnTo>
                    <a:pt x="830939" y="878534"/>
                  </a:lnTo>
                  <a:lnTo>
                    <a:pt x="874673" y="924773"/>
                  </a:lnTo>
                  <a:lnTo>
                    <a:pt x="918406" y="971011"/>
                  </a:lnTo>
                  <a:lnTo>
                    <a:pt x="962140" y="1017250"/>
                  </a:lnTo>
                  <a:lnTo>
                    <a:pt x="1005874" y="1063489"/>
                  </a:lnTo>
                  <a:lnTo>
                    <a:pt x="1049607" y="1109727"/>
                  </a:lnTo>
                  <a:lnTo>
                    <a:pt x="1093341" y="1155966"/>
                  </a:lnTo>
                  <a:lnTo>
                    <a:pt x="1137075" y="1202205"/>
                  </a:lnTo>
                  <a:lnTo>
                    <a:pt x="1180808" y="1248443"/>
                  </a:lnTo>
                  <a:lnTo>
                    <a:pt x="1224542" y="1294682"/>
                  </a:lnTo>
                  <a:lnTo>
                    <a:pt x="1268276" y="1340921"/>
                  </a:lnTo>
                  <a:lnTo>
                    <a:pt x="1314436" y="1295704"/>
                  </a:lnTo>
                  <a:lnTo>
                    <a:pt x="1358985" y="1248900"/>
                  </a:lnTo>
                  <a:lnTo>
                    <a:pt x="1401869" y="1200565"/>
                  </a:lnTo>
                  <a:lnTo>
                    <a:pt x="1443034" y="1150758"/>
                  </a:lnTo>
                  <a:lnTo>
                    <a:pt x="1482431" y="1099541"/>
                  </a:lnTo>
                  <a:lnTo>
                    <a:pt x="1520011" y="1046976"/>
                  </a:lnTo>
                  <a:lnTo>
                    <a:pt x="1555727" y="993128"/>
                  </a:lnTo>
                  <a:lnTo>
                    <a:pt x="1589537" y="938063"/>
                  </a:lnTo>
                  <a:lnTo>
                    <a:pt x="1621399" y="881848"/>
                  </a:lnTo>
                  <a:lnTo>
                    <a:pt x="1651274" y="824552"/>
                  </a:lnTo>
                  <a:lnTo>
                    <a:pt x="1679124" y="766246"/>
                  </a:lnTo>
                  <a:lnTo>
                    <a:pt x="1704917" y="707001"/>
                  </a:lnTo>
                  <a:lnTo>
                    <a:pt x="1728620" y="646889"/>
                  </a:lnTo>
                  <a:lnTo>
                    <a:pt x="1750204" y="585984"/>
                  </a:lnTo>
                  <a:lnTo>
                    <a:pt x="1769643" y="524361"/>
                  </a:lnTo>
                  <a:lnTo>
                    <a:pt x="1786914" y="462095"/>
                  </a:lnTo>
                  <a:lnTo>
                    <a:pt x="1725296" y="446160"/>
                  </a:lnTo>
                  <a:lnTo>
                    <a:pt x="1663678" y="430226"/>
                  </a:lnTo>
                  <a:lnTo>
                    <a:pt x="1602060" y="414292"/>
                  </a:lnTo>
                  <a:lnTo>
                    <a:pt x="1540443" y="398358"/>
                  </a:lnTo>
                  <a:lnTo>
                    <a:pt x="1478825" y="382423"/>
                  </a:lnTo>
                  <a:lnTo>
                    <a:pt x="1417207" y="366489"/>
                  </a:lnTo>
                  <a:lnTo>
                    <a:pt x="1355589" y="350555"/>
                  </a:lnTo>
                  <a:lnTo>
                    <a:pt x="1293972" y="334620"/>
                  </a:lnTo>
                  <a:lnTo>
                    <a:pt x="1232354" y="318686"/>
                  </a:lnTo>
                  <a:lnTo>
                    <a:pt x="1170736" y="302752"/>
                  </a:lnTo>
                  <a:lnTo>
                    <a:pt x="1109119" y="286817"/>
                  </a:lnTo>
                  <a:lnTo>
                    <a:pt x="1047501" y="270883"/>
                  </a:lnTo>
                  <a:lnTo>
                    <a:pt x="985883" y="254949"/>
                  </a:lnTo>
                  <a:lnTo>
                    <a:pt x="924265" y="239014"/>
                  </a:lnTo>
                  <a:lnTo>
                    <a:pt x="862648" y="223080"/>
                  </a:lnTo>
                  <a:lnTo>
                    <a:pt x="801030" y="207146"/>
                  </a:lnTo>
                  <a:lnTo>
                    <a:pt x="739412" y="191211"/>
                  </a:lnTo>
                  <a:lnTo>
                    <a:pt x="677794" y="175277"/>
                  </a:lnTo>
                  <a:lnTo>
                    <a:pt x="616177" y="159343"/>
                  </a:lnTo>
                  <a:lnTo>
                    <a:pt x="554559" y="143408"/>
                  </a:lnTo>
                  <a:lnTo>
                    <a:pt x="492941" y="127474"/>
                  </a:lnTo>
                  <a:lnTo>
                    <a:pt x="431324" y="111540"/>
                  </a:lnTo>
                  <a:lnTo>
                    <a:pt x="369706" y="95605"/>
                  </a:lnTo>
                  <a:lnTo>
                    <a:pt x="308088" y="79671"/>
                  </a:lnTo>
                  <a:lnTo>
                    <a:pt x="246470" y="63737"/>
                  </a:lnTo>
                  <a:lnTo>
                    <a:pt x="184853" y="47802"/>
                  </a:lnTo>
                  <a:lnTo>
                    <a:pt x="123235" y="31868"/>
                  </a:lnTo>
                  <a:lnTo>
                    <a:pt x="61617" y="1593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609108" y="3770308"/>
              <a:ext cx="1268276" cy="1830369"/>
            </a:xfrm>
            <a:custGeom>
              <a:avLst/>
              <a:pathLst>
                <a:path w="1268276" h="1830369">
                  <a:moveTo>
                    <a:pt x="0" y="0"/>
                  </a:moveTo>
                  <a:lnTo>
                    <a:pt x="8184" y="63116"/>
                  </a:lnTo>
                  <a:lnTo>
                    <a:pt x="16369" y="126232"/>
                  </a:lnTo>
                  <a:lnTo>
                    <a:pt x="24554" y="189348"/>
                  </a:lnTo>
                  <a:lnTo>
                    <a:pt x="32739" y="252464"/>
                  </a:lnTo>
                  <a:lnTo>
                    <a:pt x="40924" y="315580"/>
                  </a:lnTo>
                  <a:lnTo>
                    <a:pt x="49109" y="378697"/>
                  </a:lnTo>
                  <a:lnTo>
                    <a:pt x="57294" y="441813"/>
                  </a:lnTo>
                  <a:lnTo>
                    <a:pt x="65479" y="504929"/>
                  </a:lnTo>
                  <a:lnTo>
                    <a:pt x="73664" y="568045"/>
                  </a:lnTo>
                  <a:lnTo>
                    <a:pt x="81849" y="631161"/>
                  </a:lnTo>
                  <a:lnTo>
                    <a:pt x="90034" y="694278"/>
                  </a:lnTo>
                  <a:lnTo>
                    <a:pt x="98219" y="757394"/>
                  </a:lnTo>
                  <a:lnTo>
                    <a:pt x="106404" y="820510"/>
                  </a:lnTo>
                  <a:lnTo>
                    <a:pt x="114589" y="883626"/>
                  </a:lnTo>
                  <a:lnTo>
                    <a:pt x="122774" y="946742"/>
                  </a:lnTo>
                  <a:lnTo>
                    <a:pt x="130959" y="1009859"/>
                  </a:lnTo>
                  <a:lnTo>
                    <a:pt x="139143" y="1072975"/>
                  </a:lnTo>
                  <a:lnTo>
                    <a:pt x="147328" y="1136091"/>
                  </a:lnTo>
                  <a:lnTo>
                    <a:pt x="155513" y="1199207"/>
                  </a:lnTo>
                  <a:lnTo>
                    <a:pt x="163698" y="1262323"/>
                  </a:lnTo>
                  <a:lnTo>
                    <a:pt x="171883" y="1325439"/>
                  </a:lnTo>
                  <a:lnTo>
                    <a:pt x="180068" y="1388556"/>
                  </a:lnTo>
                  <a:lnTo>
                    <a:pt x="188253" y="1451672"/>
                  </a:lnTo>
                  <a:lnTo>
                    <a:pt x="196438" y="1514788"/>
                  </a:lnTo>
                  <a:lnTo>
                    <a:pt x="204623" y="1577904"/>
                  </a:lnTo>
                  <a:lnTo>
                    <a:pt x="212808" y="1641020"/>
                  </a:lnTo>
                  <a:lnTo>
                    <a:pt x="220993" y="1704137"/>
                  </a:lnTo>
                  <a:lnTo>
                    <a:pt x="229178" y="1767253"/>
                  </a:lnTo>
                  <a:lnTo>
                    <a:pt x="237363" y="1830369"/>
                  </a:lnTo>
                  <a:lnTo>
                    <a:pt x="301126" y="1820965"/>
                  </a:lnTo>
                  <a:lnTo>
                    <a:pt x="364522" y="1809341"/>
                  </a:lnTo>
                  <a:lnTo>
                    <a:pt x="427473" y="1795511"/>
                  </a:lnTo>
                  <a:lnTo>
                    <a:pt x="489903" y="1779490"/>
                  </a:lnTo>
                  <a:lnTo>
                    <a:pt x="551736" y="1761300"/>
                  </a:lnTo>
                  <a:lnTo>
                    <a:pt x="612896" y="1740962"/>
                  </a:lnTo>
                  <a:lnTo>
                    <a:pt x="673308" y="1718501"/>
                  </a:lnTo>
                  <a:lnTo>
                    <a:pt x="732900" y="1693945"/>
                  </a:lnTo>
                  <a:lnTo>
                    <a:pt x="791598" y="1667323"/>
                  </a:lnTo>
                  <a:lnTo>
                    <a:pt x="849330" y="1638667"/>
                  </a:lnTo>
                  <a:lnTo>
                    <a:pt x="906027" y="1608013"/>
                  </a:lnTo>
                  <a:lnTo>
                    <a:pt x="961618" y="1575399"/>
                  </a:lnTo>
                  <a:lnTo>
                    <a:pt x="1016038" y="1540863"/>
                  </a:lnTo>
                  <a:lnTo>
                    <a:pt x="1069218" y="1504448"/>
                  </a:lnTo>
                  <a:lnTo>
                    <a:pt x="1121094" y="1466199"/>
                  </a:lnTo>
                  <a:lnTo>
                    <a:pt x="1171603" y="1426162"/>
                  </a:lnTo>
                  <a:lnTo>
                    <a:pt x="1220684" y="1384385"/>
                  </a:lnTo>
                  <a:lnTo>
                    <a:pt x="1268276" y="1340921"/>
                  </a:lnTo>
                  <a:lnTo>
                    <a:pt x="1224542" y="1294682"/>
                  </a:lnTo>
                  <a:lnTo>
                    <a:pt x="1180808" y="1248443"/>
                  </a:lnTo>
                  <a:lnTo>
                    <a:pt x="1137075" y="1202205"/>
                  </a:lnTo>
                  <a:lnTo>
                    <a:pt x="1093341" y="1155966"/>
                  </a:lnTo>
                  <a:lnTo>
                    <a:pt x="1049607" y="1109727"/>
                  </a:lnTo>
                  <a:lnTo>
                    <a:pt x="1005874" y="1063489"/>
                  </a:lnTo>
                  <a:lnTo>
                    <a:pt x="962140" y="1017250"/>
                  </a:lnTo>
                  <a:lnTo>
                    <a:pt x="918406" y="971011"/>
                  </a:lnTo>
                  <a:lnTo>
                    <a:pt x="874673" y="924773"/>
                  </a:lnTo>
                  <a:lnTo>
                    <a:pt x="830939" y="878534"/>
                  </a:lnTo>
                  <a:lnTo>
                    <a:pt x="787205" y="832295"/>
                  </a:lnTo>
                  <a:lnTo>
                    <a:pt x="743472" y="786057"/>
                  </a:lnTo>
                  <a:lnTo>
                    <a:pt x="699738" y="739818"/>
                  </a:lnTo>
                  <a:lnTo>
                    <a:pt x="656004" y="693579"/>
                  </a:lnTo>
                  <a:lnTo>
                    <a:pt x="612271" y="647341"/>
                  </a:lnTo>
                  <a:lnTo>
                    <a:pt x="568537" y="601102"/>
                  </a:lnTo>
                  <a:lnTo>
                    <a:pt x="524803" y="554863"/>
                  </a:lnTo>
                  <a:lnTo>
                    <a:pt x="481070" y="508625"/>
                  </a:lnTo>
                  <a:lnTo>
                    <a:pt x="437336" y="462386"/>
                  </a:lnTo>
                  <a:lnTo>
                    <a:pt x="393602" y="416147"/>
                  </a:lnTo>
                  <a:lnTo>
                    <a:pt x="349869" y="369909"/>
                  </a:lnTo>
                  <a:lnTo>
                    <a:pt x="306135" y="323670"/>
                  </a:lnTo>
                  <a:lnTo>
                    <a:pt x="262401" y="277431"/>
                  </a:lnTo>
                  <a:lnTo>
                    <a:pt x="218668" y="231193"/>
                  </a:lnTo>
                  <a:lnTo>
                    <a:pt x="174934" y="184954"/>
                  </a:lnTo>
                  <a:lnTo>
                    <a:pt x="131200" y="138715"/>
                  </a:lnTo>
                  <a:lnTo>
                    <a:pt x="87467" y="92477"/>
                  </a:lnTo>
                  <a:lnTo>
                    <a:pt x="43733" y="4623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85998" y="3770308"/>
              <a:ext cx="1360473" cy="1845647"/>
            </a:xfrm>
            <a:custGeom>
              <a:avLst/>
              <a:pathLst>
                <a:path w="1360473" h="1845647">
                  <a:moveTo>
                    <a:pt x="1123110" y="0"/>
                  </a:moveTo>
                  <a:lnTo>
                    <a:pt x="1084382" y="50505"/>
                  </a:lnTo>
                  <a:lnTo>
                    <a:pt x="1045654" y="101010"/>
                  </a:lnTo>
                  <a:lnTo>
                    <a:pt x="1006926" y="151516"/>
                  </a:lnTo>
                  <a:lnTo>
                    <a:pt x="968198" y="202021"/>
                  </a:lnTo>
                  <a:lnTo>
                    <a:pt x="929470" y="252526"/>
                  </a:lnTo>
                  <a:lnTo>
                    <a:pt x="890742" y="303032"/>
                  </a:lnTo>
                  <a:lnTo>
                    <a:pt x="852014" y="353537"/>
                  </a:lnTo>
                  <a:lnTo>
                    <a:pt x="813286" y="404043"/>
                  </a:lnTo>
                  <a:lnTo>
                    <a:pt x="774558" y="454548"/>
                  </a:lnTo>
                  <a:lnTo>
                    <a:pt x="735830" y="505053"/>
                  </a:lnTo>
                  <a:lnTo>
                    <a:pt x="697102" y="555559"/>
                  </a:lnTo>
                  <a:lnTo>
                    <a:pt x="658374" y="606064"/>
                  </a:lnTo>
                  <a:lnTo>
                    <a:pt x="619646" y="656569"/>
                  </a:lnTo>
                  <a:lnTo>
                    <a:pt x="580919" y="707075"/>
                  </a:lnTo>
                  <a:lnTo>
                    <a:pt x="542191" y="757580"/>
                  </a:lnTo>
                  <a:lnTo>
                    <a:pt x="503463" y="808086"/>
                  </a:lnTo>
                  <a:lnTo>
                    <a:pt x="464735" y="858591"/>
                  </a:lnTo>
                  <a:lnTo>
                    <a:pt x="426007" y="909096"/>
                  </a:lnTo>
                  <a:lnTo>
                    <a:pt x="387279" y="959602"/>
                  </a:lnTo>
                  <a:lnTo>
                    <a:pt x="348551" y="1010107"/>
                  </a:lnTo>
                  <a:lnTo>
                    <a:pt x="309823" y="1060613"/>
                  </a:lnTo>
                  <a:lnTo>
                    <a:pt x="271095" y="1111118"/>
                  </a:lnTo>
                  <a:lnTo>
                    <a:pt x="232367" y="1161623"/>
                  </a:lnTo>
                  <a:lnTo>
                    <a:pt x="193639" y="1212129"/>
                  </a:lnTo>
                  <a:lnTo>
                    <a:pt x="154911" y="1262634"/>
                  </a:lnTo>
                  <a:lnTo>
                    <a:pt x="116183" y="1313139"/>
                  </a:lnTo>
                  <a:lnTo>
                    <a:pt x="77455" y="1363645"/>
                  </a:lnTo>
                  <a:lnTo>
                    <a:pt x="38727" y="1414150"/>
                  </a:lnTo>
                  <a:lnTo>
                    <a:pt x="0" y="1464656"/>
                  </a:lnTo>
                  <a:lnTo>
                    <a:pt x="50511" y="1502040"/>
                  </a:lnTo>
                  <a:lnTo>
                    <a:pt x="102266" y="1537684"/>
                  </a:lnTo>
                  <a:lnTo>
                    <a:pt x="155205" y="1571545"/>
                  </a:lnTo>
                  <a:lnTo>
                    <a:pt x="209266" y="1603584"/>
                  </a:lnTo>
                  <a:lnTo>
                    <a:pt x="264386" y="1633764"/>
                  </a:lnTo>
                  <a:lnTo>
                    <a:pt x="320501" y="1662050"/>
                  </a:lnTo>
                  <a:lnTo>
                    <a:pt x="377547" y="1688410"/>
                  </a:lnTo>
                  <a:lnTo>
                    <a:pt x="435457" y="1712812"/>
                  </a:lnTo>
                  <a:lnTo>
                    <a:pt x="494164" y="1735229"/>
                  </a:lnTo>
                  <a:lnTo>
                    <a:pt x="553601" y="1755634"/>
                  </a:lnTo>
                  <a:lnTo>
                    <a:pt x="613697" y="1774004"/>
                  </a:lnTo>
                  <a:lnTo>
                    <a:pt x="674384" y="1790318"/>
                  </a:lnTo>
                  <a:lnTo>
                    <a:pt x="735592" y="1804556"/>
                  </a:lnTo>
                  <a:lnTo>
                    <a:pt x="797248" y="1816702"/>
                  </a:lnTo>
                  <a:lnTo>
                    <a:pt x="859282" y="1826742"/>
                  </a:lnTo>
                  <a:lnTo>
                    <a:pt x="921623" y="1834665"/>
                  </a:lnTo>
                  <a:lnTo>
                    <a:pt x="984196" y="1840461"/>
                  </a:lnTo>
                  <a:lnTo>
                    <a:pt x="1046931" y="1844123"/>
                  </a:lnTo>
                  <a:lnTo>
                    <a:pt x="1109754" y="1845647"/>
                  </a:lnTo>
                  <a:lnTo>
                    <a:pt x="1172592" y="1845032"/>
                  </a:lnTo>
                  <a:lnTo>
                    <a:pt x="1235374" y="1842278"/>
                  </a:lnTo>
                  <a:lnTo>
                    <a:pt x="1298025" y="1837389"/>
                  </a:lnTo>
                  <a:lnTo>
                    <a:pt x="1360473" y="1830369"/>
                  </a:lnTo>
                  <a:lnTo>
                    <a:pt x="1352288" y="1767253"/>
                  </a:lnTo>
                  <a:lnTo>
                    <a:pt x="1344103" y="1704137"/>
                  </a:lnTo>
                  <a:lnTo>
                    <a:pt x="1335918" y="1641020"/>
                  </a:lnTo>
                  <a:lnTo>
                    <a:pt x="1327733" y="1577904"/>
                  </a:lnTo>
                  <a:lnTo>
                    <a:pt x="1319548" y="1514788"/>
                  </a:lnTo>
                  <a:lnTo>
                    <a:pt x="1311363" y="1451672"/>
                  </a:lnTo>
                  <a:lnTo>
                    <a:pt x="1303178" y="1388556"/>
                  </a:lnTo>
                  <a:lnTo>
                    <a:pt x="1294993" y="1325439"/>
                  </a:lnTo>
                  <a:lnTo>
                    <a:pt x="1286808" y="1262323"/>
                  </a:lnTo>
                  <a:lnTo>
                    <a:pt x="1278623" y="1199207"/>
                  </a:lnTo>
                  <a:lnTo>
                    <a:pt x="1270438" y="1136091"/>
                  </a:lnTo>
                  <a:lnTo>
                    <a:pt x="1262254" y="1072975"/>
                  </a:lnTo>
                  <a:lnTo>
                    <a:pt x="1254069" y="1009859"/>
                  </a:lnTo>
                  <a:lnTo>
                    <a:pt x="1245884" y="946742"/>
                  </a:lnTo>
                  <a:lnTo>
                    <a:pt x="1237699" y="883626"/>
                  </a:lnTo>
                  <a:lnTo>
                    <a:pt x="1229514" y="820510"/>
                  </a:lnTo>
                  <a:lnTo>
                    <a:pt x="1221329" y="757394"/>
                  </a:lnTo>
                  <a:lnTo>
                    <a:pt x="1213144" y="694278"/>
                  </a:lnTo>
                  <a:lnTo>
                    <a:pt x="1204959" y="631161"/>
                  </a:lnTo>
                  <a:lnTo>
                    <a:pt x="1196774" y="568045"/>
                  </a:lnTo>
                  <a:lnTo>
                    <a:pt x="1188589" y="504929"/>
                  </a:lnTo>
                  <a:lnTo>
                    <a:pt x="1180404" y="441813"/>
                  </a:lnTo>
                  <a:lnTo>
                    <a:pt x="1172219" y="378697"/>
                  </a:lnTo>
                  <a:lnTo>
                    <a:pt x="1164034" y="315580"/>
                  </a:lnTo>
                  <a:lnTo>
                    <a:pt x="1155849" y="252464"/>
                  </a:lnTo>
                  <a:lnTo>
                    <a:pt x="1147664" y="189348"/>
                  </a:lnTo>
                  <a:lnTo>
                    <a:pt x="1139479" y="126232"/>
                  </a:lnTo>
                  <a:lnTo>
                    <a:pt x="1131295" y="6311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789905" y="3770308"/>
              <a:ext cx="1819202" cy="1464656"/>
            </a:xfrm>
            <a:custGeom>
              <a:avLst/>
              <a:pathLst>
                <a:path w="1819202" h="1464656">
                  <a:moveTo>
                    <a:pt x="1819202" y="0"/>
                  </a:moveTo>
                  <a:lnTo>
                    <a:pt x="1756471" y="10744"/>
                  </a:lnTo>
                  <a:lnTo>
                    <a:pt x="1693740" y="21489"/>
                  </a:lnTo>
                  <a:lnTo>
                    <a:pt x="1631009" y="32234"/>
                  </a:lnTo>
                  <a:lnTo>
                    <a:pt x="1568278" y="42979"/>
                  </a:lnTo>
                  <a:lnTo>
                    <a:pt x="1505547" y="53724"/>
                  </a:lnTo>
                  <a:lnTo>
                    <a:pt x="1442816" y="64469"/>
                  </a:lnTo>
                  <a:lnTo>
                    <a:pt x="1380084" y="75213"/>
                  </a:lnTo>
                  <a:lnTo>
                    <a:pt x="1317353" y="85958"/>
                  </a:lnTo>
                  <a:lnTo>
                    <a:pt x="1254622" y="96703"/>
                  </a:lnTo>
                  <a:lnTo>
                    <a:pt x="1191891" y="107448"/>
                  </a:lnTo>
                  <a:lnTo>
                    <a:pt x="1129160" y="118193"/>
                  </a:lnTo>
                  <a:lnTo>
                    <a:pt x="1066429" y="128938"/>
                  </a:lnTo>
                  <a:lnTo>
                    <a:pt x="1003698" y="139683"/>
                  </a:lnTo>
                  <a:lnTo>
                    <a:pt x="940966" y="150427"/>
                  </a:lnTo>
                  <a:lnTo>
                    <a:pt x="878235" y="161172"/>
                  </a:lnTo>
                  <a:lnTo>
                    <a:pt x="815504" y="171917"/>
                  </a:lnTo>
                  <a:lnTo>
                    <a:pt x="752773" y="182662"/>
                  </a:lnTo>
                  <a:lnTo>
                    <a:pt x="690042" y="193407"/>
                  </a:lnTo>
                  <a:lnTo>
                    <a:pt x="627311" y="204152"/>
                  </a:lnTo>
                  <a:lnTo>
                    <a:pt x="564580" y="214897"/>
                  </a:lnTo>
                  <a:lnTo>
                    <a:pt x="501849" y="225641"/>
                  </a:lnTo>
                  <a:lnTo>
                    <a:pt x="439117" y="236386"/>
                  </a:lnTo>
                  <a:lnTo>
                    <a:pt x="376386" y="247131"/>
                  </a:lnTo>
                  <a:lnTo>
                    <a:pt x="313655" y="257876"/>
                  </a:lnTo>
                  <a:lnTo>
                    <a:pt x="250924" y="268621"/>
                  </a:lnTo>
                  <a:lnTo>
                    <a:pt x="188193" y="279366"/>
                  </a:lnTo>
                  <a:lnTo>
                    <a:pt x="125462" y="290111"/>
                  </a:lnTo>
                  <a:lnTo>
                    <a:pt x="62731" y="300855"/>
                  </a:lnTo>
                  <a:lnTo>
                    <a:pt x="0" y="311600"/>
                  </a:lnTo>
                  <a:lnTo>
                    <a:pt x="11626" y="373178"/>
                  </a:lnTo>
                  <a:lnTo>
                    <a:pt x="25336" y="434325"/>
                  </a:lnTo>
                  <a:lnTo>
                    <a:pt x="41115" y="494972"/>
                  </a:lnTo>
                  <a:lnTo>
                    <a:pt x="58942" y="555048"/>
                  </a:lnTo>
                  <a:lnTo>
                    <a:pt x="78799" y="614485"/>
                  </a:lnTo>
                  <a:lnTo>
                    <a:pt x="100663" y="673213"/>
                  </a:lnTo>
                  <a:lnTo>
                    <a:pt x="124507" y="731164"/>
                  </a:lnTo>
                  <a:lnTo>
                    <a:pt x="150305" y="788274"/>
                  </a:lnTo>
                  <a:lnTo>
                    <a:pt x="178027" y="844474"/>
                  </a:lnTo>
                  <a:lnTo>
                    <a:pt x="207641" y="899701"/>
                  </a:lnTo>
                  <a:lnTo>
                    <a:pt x="239112" y="953891"/>
                  </a:lnTo>
                  <a:lnTo>
                    <a:pt x="272405" y="1006981"/>
                  </a:lnTo>
                  <a:lnTo>
                    <a:pt x="307481" y="1058910"/>
                  </a:lnTo>
                  <a:lnTo>
                    <a:pt x="344299" y="1109619"/>
                  </a:lnTo>
                  <a:lnTo>
                    <a:pt x="382818" y="1159048"/>
                  </a:lnTo>
                  <a:lnTo>
                    <a:pt x="422993" y="1207142"/>
                  </a:lnTo>
                  <a:lnTo>
                    <a:pt x="464777" y="1253844"/>
                  </a:lnTo>
                  <a:lnTo>
                    <a:pt x="508122" y="1299100"/>
                  </a:lnTo>
                  <a:lnTo>
                    <a:pt x="552979" y="1342859"/>
                  </a:lnTo>
                  <a:lnTo>
                    <a:pt x="599296" y="1385070"/>
                  </a:lnTo>
                  <a:lnTo>
                    <a:pt x="647018" y="1425685"/>
                  </a:lnTo>
                  <a:lnTo>
                    <a:pt x="696092" y="1464656"/>
                  </a:lnTo>
                  <a:lnTo>
                    <a:pt x="734820" y="1414150"/>
                  </a:lnTo>
                  <a:lnTo>
                    <a:pt x="773548" y="1363645"/>
                  </a:lnTo>
                  <a:lnTo>
                    <a:pt x="812276" y="1313139"/>
                  </a:lnTo>
                  <a:lnTo>
                    <a:pt x="851004" y="1262634"/>
                  </a:lnTo>
                  <a:lnTo>
                    <a:pt x="889732" y="1212129"/>
                  </a:lnTo>
                  <a:lnTo>
                    <a:pt x="928460" y="1161623"/>
                  </a:lnTo>
                  <a:lnTo>
                    <a:pt x="967188" y="1111118"/>
                  </a:lnTo>
                  <a:lnTo>
                    <a:pt x="1005916" y="1060613"/>
                  </a:lnTo>
                  <a:lnTo>
                    <a:pt x="1044644" y="1010107"/>
                  </a:lnTo>
                  <a:lnTo>
                    <a:pt x="1083372" y="959602"/>
                  </a:lnTo>
                  <a:lnTo>
                    <a:pt x="1122099" y="909096"/>
                  </a:lnTo>
                  <a:lnTo>
                    <a:pt x="1160827" y="858591"/>
                  </a:lnTo>
                  <a:lnTo>
                    <a:pt x="1199555" y="808086"/>
                  </a:lnTo>
                  <a:lnTo>
                    <a:pt x="1238283" y="757580"/>
                  </a:lnTo>
                  <a:lnTo>
                    <a:pt x="1277011" y="707075"/>
                  </a:lnTo>
                  <a:lnTo>
                    <a:pt x="1315739" y="656569"/>
                  </a:lnTo>
                  <a:lnTo>
                    <a:pt x="1354467" y="606064"/>
                  </a:lnTo>
                  <a:lnTo>
                    <a:pt x="1393195" y="555559"/>
                  </a:lnTo>
                  <a:lnTo>
                    <a:pt x="1431923" y="505053"/>
                  </a:lnTo>
                  <a:lnTo>
                    <a:pt x="1470651" y="454548"/>
                  </a:lnTo>
                  <a:lnTo>
                    <a:pt x="1509379" y="404043"/>
                  </a:lnTo>
                  <a:lnTo>
                    <a:pt x="1548107" y="353537"/>
                  </a:lnTo>
                  <a:lnTo>
                    <a:pt x="1586835" y="303032"/>
                  </a:lnTo>
                  <a:lnTo>
                    <a:pt x="1625563" y="252526"/>
                  </a:lnTo>
                  <a:lnTo>
                    <a:pt x="1664291" y="202021"/>
                  </a:lnTo>
                  <a:lnTo>
                    <a:pt x="1703018" y="151516"/>
                  </a:lnTo>
                  <a:lnTo>
                    <a:pt x="1741746" y="101010"/>
                  </a:lnTo>
                  <a:lnTo>
                    <a:pt x="1780474" y="505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763414" y="3031056"/>
              <a:ext cx="1845694" cy="1050852"/>
            </a:xfrm>
            <a:custGeom>
              <a:avLst/>
              <a:pathLst>
                <a:path w="1845694" h="1050852">
                  <a:moveTo>
                    <a:pt x="1845694" y="739251"/>
                  </a:moveTo>
                  <a:lnTo>
                    <a:pt x="1787377" y="713760"/>
                  </a:lnTo>
                  <a:lnTo>
                    <a:pt x="1729060" y="688268"/>
                  </a:lnTo>
                  <a:lnTo>
                    <a:pt x="1670744" y="662777"/>
                  </a:lnTo>
                  <a:lnTo>
                    <a:pt x="1612427" y="637286"/>
                  </a:lnTo>
                  <a:lnTo>
                    <a:pt x="1554110" y="611794"/>
                  </a:lnTo>
                  <a:lnTo>
                    <a:pt x="1495794" y="586303"/>
                  </a:lnTo>
                  <a:lnTo>
                    <a:pt x="1437477" y="560811"/>
                  </a:lnTo>
                  <a:lnTo>
                    <a:pt x="1379160" y="535320"/>
                  </a:lnTo>
                  <a:lnTo>
                    <a:pt x="1320844" y="509828"/>
                  </a:lnTo>
                  <a:lnTo>
                    <a:pt x="1262527" y="484337"/>
                  </a:lnTo>
                  <a:lnTo>
                    <a:pt x="1204210" y="458845"/>
                  </a:lnTo>
                  <a:lnTo>
                    <a:pt x="1145894" y="433354"/>
                  </a:lnTo>
                  <a:lnTo>
                    <a:pt x="1087577" y="407863"/>
                  </a:lnTo>
                  <a:lnTo>
                    <a:pt x="1029260" y="382371"/>
                  </a:lnTo>
                  <a:lnTo>
                    <a:pt x="970944" y="356880"/>
                  </a:lnTo>
                  <a:lnTo>
                    <a:pt x="912627" y="331388"/>
                  </a:lnTo>
                  <a:lnTo>
                    <a:pt x="854310" y="305897"/>
                  </a:lnTo>
                  <a:lnTo>
                    <a:pt x="795994" y="280405"/>
                  </a:lnTo>
                  <a:lnTo>
                    <a:pt x="737677" y="254914"/>
                  </a:lnTo>
                  <a:lnTo>
                    <a:pt x="679360" y="229422"/>
                  </a:lnTo>
                  <a:lnTo>
                    <a:pt x="621044" y="203931"/>
                  </a:lnTo>
                  <a:lnTo>
                    <a:pt x="562727" y="178440"/>
                  </a:lnTo>
                  <a:lnTo>
                    <a:pt x="504410" y="152948"/>
                  </a:lnTo>
                  <a:lnTo>
                    <a:pt x="446094" y="127457"/>
                  </a:lnTo>
                  <a:lnTo>
                    <a:pt x="387777" y="101965"/>
                  </a:lnTo>
                  <a:lnTo>
                    <a:pt x="329460" y="76474"/>
                  </a:lnTo>
                  <a:lnTo>
                    <a:pt x="271144" y="50982"/>
                  </a:lnTo>
                  <a:lnTo>
                    <a:pt x="212827" y="25491"/>
                  </a:lnTo>
                  <a:lnTo>
                    <a:pt x="154510" y="0"/>
                  </a:lnTo>
                  <a:lnTo>
                    <a:pt x="130209" y="58292"/>
                  </a:lnTo>
                  <a:lnTo>
                    <a:pt x="107915" y="117382"/>
                  </a:lnTo>
                  <a:lnTo>
                    <a:pt x="87657" y="177201"/>
                  </a:lnTo>
                  <a:lnTo>
                    <a:pt x="69457" y="237677"/>
                  </a:lnTo>
                  <a:lnTo>
                    <a:pt x="53336" y="298741"/>
                  </a:lnTo>
                  <a:lnTo>
                    <a:pt x="39315" y="360320"/>
                  </a:lnTo>
                  <a:lnTo>
                    <a:pt x="27408" y="422343"/>
                  </a:lnTo>
                  <a:lnTo>
                    <a:pt x="17630" y="484737"/>
                  </a:lnTo>
                  <a:lnTo>
                    <a:pt x="9993" y="547429"/>
                  </a:lnTo>
                  <a:lnTo>
                    <a:pt x="4504" y="610346"/>
                  </a:lnTo>
                  <a:lnTo>
                    <a:pt x="1172" y="673414"/>
                  </a:lnTo>
                  <a:lnTo>
                    <a:pt x="0" y="736558"/>
                  </a:lnTo>
                  <a:lnTo>
                    <a:pt x="988" y="799706"/>
                  </a:lnTo>
                  <a:lnTo>
                    <a:pt x="4136" y="862783"/>
                  </a:lnTo>
                  <a:lnTo>
                    <a:pt x="9441" y="925716"/>
                  </a:lnTo>
                  <a:lnTo>
                    <a:pt x="16895" y="988430"/>
                  </a:lnTo>
                  <a:lnTo>
                    <a:pt x="26491" y="1050852"/>
                  </a:lnTo>
                  <a:lnTo>
                    <a:pt x="89222" y="1040107"/>
                  </a:lnTo>
                  <a:lnTo>
                    <a:pt x="151953" y="1029362"/>
                  </a:lnTo>
                  <a:lnTo>
                    <a:pt x="214684" y="1018618"/>
                  </a:lnTo>
                  <a:lnTo>
                    <a:pt x="277415" y="1007873"/>
                  </a:lnTo>
                  <a:lnTo>
                    <a:pt x="340146" y="997128"/>
                  </a:lnTo>
                  <a:lnTo>
                    <a:pt x="402878" y="986383"/>
                  </a:lnTo>
                  <a:lnTo>
                    <a:pt x="465609" y="975638"/>
                  </a:lnTo>
                  <a:lnTo>
                    <a:pt x="528340" y="964893"/>
                  </a:lnTo>
                  <a:lnTo>
                    <a:pt x="591071" y="954148"/>
                  </a:lnTo>
                  <a:lnTo>
                    <a:pt x="653802" y="943404"/>
                  </a:lnTo>
                  <a:lnTo>
                    <a:pt x="716533" y="932659"/>
                  </a:lnTo>
                  <a:lnTo>
                    <a:pt x="779264" y="921914"/>
                  </a:lnTo>
                  <a:lnTo>
                    <a:pt x="841995" y="911169"/>
                  </a:lnTo>
                  <a:lnTo>
                    <a:pt x="904727" y="900424"/>
                  </a:lnTo>
                  <a:lnTo>
                    <a:pt x="967458" y="889679"/>
                  </a:lnTo>
                  <a:lnTo>
                    <a:pt x="1030189" y="878934"/>
                  </a:lnTo>
                  <a:lnTo>
                    <a:pt x="1092920" y="868190"/>
                  </a:lnTo>
                  <a:lnTo>
                    <a:pt x="1155651" y="857445"/>
                  </a:lnTo>
                  <a:lnTo>
                    <a:pt x="1218382" y="846700"/>
                  </a:lnTo>
                  <a:lnTo>
                    <a:pt x="1281113" y="835955"/>
                  </a:lnTo>
                  <a:lnTo>
                    <a:pt x="1343845" y="825210"/>
                  </a:lnTo>
                  <a:lnTo>
                    <a:pt x="1406576" y="814465"/>
                  </a:lnTo>
                  <a:lnTo>
                    <a:pt x="1469307" y="803720"/>
                  </a:lnTo>
                  <a:lnTo>
                    <a:pt x="1532038" y="792976"/>
                  </a:lnTo>
                  <a:lnTo>
                    <a:pt x="1594769" y="782231"/>
                  </a:lnTo>
                  <a:lnTo>
                    <a:pt x="1657500" y="771486"/>
                  </a:lnTo>
                  <a:lnTo>
                    <a:pt x="1720231" y="760741"/>
                  </a:lnTo>
                  <a:lnTo>
                    <a:pt x="1782962" y="7499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917925" y="2401508"/>
              <a:ext cx="1691183" cy="1368799"/>
            </a:xfrm>
            <a:custGeom>
              <a:avLst/>
              <a:pathLst>
                <a:path w="1691183" h="1368799">
                  <a:moveTo>
                    <a:pt x="1691183" y="1368799"/>
                  </a:moveTo>
                  <a:lnTo>
                    <a:pt x="1648488" y="1321599"/>
                  </a:lnTo>
                  <a:lnTo>
                    <a:pt x="1605794" y="1274399"/>
                  </a:lnTo>
                  <a:lnTo>
                    <a:pt x="1563100" y="1227199"/>
                  </a:lnTo>
                  <a:lnTo>
                    <a:pt x="1520405" y="1179999"/>
                  </a:lnTo>
                  <a:lnTo>
                    <a:pt x="1477711" y="1132799"/>
                  </a:lnTo>
                  <a:lnTo>
                    <a:pt x="1435017" y="1085599"/>
                  </a:lnTo>
                  <a:lnTo>
                    <a:pt x="1392322" y="1038399"/>
                  </a:lnTo>
                  <a:lnTo>
                    <a:pt x="1349628" y="991199"/>
                  </a:lnTo>
                  <a:lnTo>
                    <a:pt x="1306933" y="943999"/>
                  </a:lnTo>
                  <a:lnTo>
                    <a:pt x="1264239" y="896799"/>
                  </a:lnTo>
                  <a:lnTo>
                    <a:pt x="1221545" y="849599"/>
                  </a:lnTo>
                  <a:lnTo>
                    <a:pt x="1178850" y="802399"/>
                  </a:lnTo>
                  <a:lnTo>
                    <a:pt x="1136156" y="755199"/>
                  </a:lnTo>
                  <a:lnTo>
                    <a:pt x="1093462" y="707999"/>
                  </a:lnTo>
                  <a:lnTo>
                    <a:pt x="1050767" y="660799"/>
                  </a:lnTo>
                  <a:lnTo>
                    <a:pt x="1008073" y="613599"/>
                  </a:lnTo>
                  <a:lnTo>
                    <a:pt x="965379" y="566399"/>
                  </a:lnTo>
                  <a:lnTo>
                    <a:pt x="922684" y="519199"/>
                  </a:lnTo>
                  <a:lnTo>
                    <a:pt x="879990" y="471999"/>
                  </a:lnTo>
                  <a:lnTo>
                    <a:pt x="837296" y="424799"/>
                  </a:lnTo>
                  <a:lnTo>
                    <a:pt x="794601" y="377599"/>
                  </a:lnTo>
                  <a:lnTo>
                    <a:pt x="751907" y="330399"/>
                  </a:lnTo>
                  <a:lnTo>
                    <a:pt x="709212" y="283199"/>
                  </a:lnTo>
                  <a:lnTo>
                    <a:pt x="666518" y="235999"/>
                  </a:lnTo>
                  <a:lnTo>
                    <a:pt x="623824" y="188799"/>
                  </a:lnTo>
                  <a:lnTo>
                    <a:pt x="581129" y="141599"/>
                  </a:lnTo>
                  <a:lnTo>
                    <a:pt x="538435" y="94399"/>
                  </a:lnTo>
                  <a:lnTo>
                    <a:pt x="495741" y="47199"/>
                  </a:lnTo>
                  <a:lnTo>
                    <a:pt x="453046" y="0"/>
                  </a:lnTo>
                  <a:lnTo>
                    <a:pt x="405533" y="44526"/>
                  </a:lnTo>
                  <a:lnTo>
                    <a:pt x="359619" y="90702"/>
                  </a:lnTo>
                  <a:lnTo>
                    <a:pt x="315364" y="138468"/>
                  </a:lnTo>
                  <a:lnTo>
                    <a:pt x="272820" y="187765"/>
                  </a:lnTo>
                  <a:lnTo>
                    <a:pt x="232042" y="238532"/>
                  </a:lnTo>
                  <a:lnTo>
                    <a:pt x="193080" y="290707"/>
                  </a:lnTo>
                  <a:lnTo>
                    <a:pt x="155983" y="344223"/>
                  </a:lnTo>
                  <a:lnTo>
                    <a:pt x="120797" y="399014"/>
                  </a:lnTo>
                  <a:lnTo>
                    <a:pt x="87565" y="455013"/>
                  </a:lnTo>
                  <a:lnTo>
                    <a:pt x="56330" y="512149"/>
                  </a:lnTo>
                  <a:lnTo>
                    <a:pt x="27129" y="570351"/>
                  </a:lnTo>
                  <a:lnTo>
                    <a:pt x="0" y="629547"/>
                  </a:lnTo>
                  <a:lnTo>
                    <a:pt x="58316" y="655039"/>
                  </a:lnTo>
                  <a:lnTo>
                    <a:pt x="116633" y="680530"/>
                  </a:lnTo>
                  <a:lnTo>
                    <a:pt x="174949" y="706022"/>
                  </a:lnTo>
                  <a:lnTo>
                    <a:pt x="233266" y="731513"/>
                  </a:lnTo>
                  <a:lnTo>
                    <a:pt x="291583" y="757004"/>
                  </a:lnTo>
                  <a:lnTo>
                    <a:pt x="349899" y="782496"/>
                  </a:lnTo>
                  <a:lnTo>
                    <a:pt x="408216" y="807987"/>
                  </a:lnTo>
                  <a:lnTo>
                    <a:pt x="466533" y="833479"/>
                  </a:lnTo>
                  <a:lnTo>
                    <a:pt x="524849" y="858970"/>
                  </a:lnTo>
                  <a:lnTo>
                    <a:pt x="583166" y="884462"/>
                  </a:lnTo>
                  <a:lnTo>
                    <a:pt x="641483" y="909953"/>
                  </a:lnTo>
                  <a:lnTo>
                    <a:pt x="699799" y="935445"/>
                  </a:lnTo>
                  <a:lnTo>
                    <a:pt x="758116" y="960936"/>
                  </a:lnTo>
                  <a:lnTo>
                    <a:pt x="816433" y="986427"/>
                  </a:lnTo>
                  <a:lnTo>
                    <a:pt x="874749" y="1011919"/>
                  </a:lnTo>
                  <a:lnTo>
                    <a:pt x="933066" y="1037410"/>
                  </a:lnTo>
                  <a:lnTo>
                    <a:pt x="991383" y="1062902"/>
                  </a:lnTo>
                  <a:lnTo>
                    <a:pt x="1049699" y="1088393"/>
                  </a:lnTo>
                  <a:lnTo>
                    <a:pt x="1108016" y="1113885"/>
                  </a:lnTo>
                  <a:lnTo>
                    <a:pt x="1166333" y="1139376"/>
                  </a:lnTo>
                  <a:lnTo>
                    <a:pt x="1224649" y="1164868"/>
                  </a:lnTo>
                  <a:lnTo>
                    <a:pt x="1282966" y="1190359"/>
                  </a:lnTo>
                  <a:lnTo>
                    <a:pt x="1341283" y="1215850"/>
                  </a:lnTo>
                  <a:lnTo>
                    <a:pt x="1399599" y="1241342"/>
                  </a:lnTo>
                  <a:lnTo>
                    <a:pt x="1457916" y="1266833"/>
                  </a:lnTo>
                  <a:lnTo>
                    <a:pt x="1516233" y="1292325"/>
                  </a:lnTo>
                  <a:lnTo>
                    <a:pt x="1574549" y="1317816"/>
                  </a:lnTo>
                  <a:lnTo>
                    <a:pt x="1632866" y="134330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370972" y="2142284"/>
              <a:ext cx="1238136" cy="1628023"/>
            </a:xfrm>
            <a:custGeom>
              <a:avLst/>
              <a:pathLst>
                <a:path w="1238136" h="1628023">
                  <a:moveTo>
                    <a:pt x="1238136" y="1628023"/>
                  </a:moveTo>
                  <a:lnTo>
                    <a:pt x="1208151" y="1571884"/>
                  </a:lnTo>
                  <a:lnTo>
                    <a:pt x="1178166" y="1515745"/>
                  </a:lnTo>
                  <a:lnTo>
                    <a:pt x="1148181" y="1459607"/>
                  </a:lnTo>
                  <a:lnTo>
                    <a:pt x="1118197" y="1403468"/>
                  </a:lnTo>
                  <a:lnTo>
                    <a:pt x="1088212" y="1347329"/>
                  </a:lnTo>
                  <a:lnTo>
                    <a:pt x="1058227" y="1291191"/>
                  </a:lnTo>
                  <a:lnTo>
                    <a:pt x="1028242" y="1235052"/>
                  </a:lnTo>
                  <a:lnTo>
                    <a:pt x="998257" y="1178913"/>
                  </a:lnTo>
                  <a:lnTo>
                    <a:pt x="968273" y="1122774"/>
                  </a:lnTo>
                  <a:lnTo>
                    <a:pt x="938288" y="1066636"/>
                  </a:lnTo>
                  <a:lnTo>
                    <a:pt x="908303" y="1010497"/>
                  </a:lnTo>
                  <a:lnTo>
                    <a:pt x="878318" y="954358"/>
                  </a:lnTo>
                  <a:lnTo>
                    <a:pt x="848333" y="898219"/>
                  </a:lnTo>
                  <a:lnTo>
                    <a:pt x="818349" y="842081"/>
                  </a:lnTo>
                  <a:lnTo>
                    <a:pt x="788364" y="785942"/>
                  </a:lnTo>
                  <a:lnTo>
                    <a:pt x="758379" y="729803"/>
                  </a:lnTo>
                  <a:lnTo>
                    <a:pt x="728394" y="673664"/>
                  </a:lnTo>
                  <a:lnTo>
                    <a:pt x="698409" y="617526"/>
                  </a:lnTo>
                  <a:lnTo>
                    <a:pt x="668425" y="561387"/>
                  </a:lnTo>
                  <a:lnTo>
                    <a:pt x="638440" y="505248"/>
                  </a:lnTo>
                  <a:lnTo>
                    <a:pt x="608455" y="449109"/>
                  </a:lnTo>
                  <a:lnTo>
                    <a:pt x="578470" y="392971"/>
                  </a:lnTo>
                  <a:lnTo>
                    <a:pt x="548485" y="336832"/>
                  </a:lnTo>
                  <a:lnTo>
                    <a:pt x="518500" y="280693"/>
                  </a:lnTo>
                  <a:lnTo>
                    <a:pt x="488516" y="224554"/>
                  </a:lnTo>
                  <a:lnTo>
                    <a:pt x="458531" y="168416"/>
                  </a:lnTo>
                  <a:lnTo>
                    <a:pt x="428546" y="112277"/>
                  </a:lnTo>
                  <a:lnTo>
                    <a:pt x="398561" y="56138"/>
                  </a:lnTo>
                  <a:lnTo>
                    <a:pt x="368576" y="0"/>
                  </a:lnTo>
                  <a:lnTo>
                    <a:pt x="312197" y="31392"/>
                  </a:lnTo>
                  <a:lnTo>
                    <a:pt x="256949" y="64736"/>
                  </a:lnTo>
                  <a:lnTo>
                    <a:pt x="202901" y="99991"/>
                  </a:lnTo>
                  <a:lnTo>
                    <a:pt x="150118" y="137113"/>
                  </a:lnTo>
                  <a:lnTo>
                    <a:pt x="98665" y="176058"/>
                  </a:lnTo>
                  <a:lnTo>
                    <a:pt x="48605" y="216778"/>
                  </a:lnTo>
                  <a:lnTo>
                    <a:pt x="0" y="259223"/>
                  </a:lnTo>
                  <a:lnTo>
                    <a:pt x="42694" y="306423"/>
                  </a:lnTo>
                  <a:lnTo>
                    <a:pt x="85388" y="353623"/>
                  </a:lnTo>
                  <a:lnTo>
                    <a:pt x="128083" y="400823"/>
                  </a:lnTo>
                  <a:lnTo>
                    <a:pt x="170777" y="448023"/>
                  </a:lnTo>
                  <a:lnTo>
                    <a:pt x="213471" y="495223"/>
                  </a:lnTo>
                  <a:lnTo>
                    <a:pt x="256166" y="542423"/>
                  </a:lnTo>
                  <a:lnTo>
                    <a:pt x="298860" y="589623"/>
                  </a:lnTo>
                  <a:lnTo>
                    <a:pt x="341554" y="636823"/>
                  </a:lnTo>
                  <a:lnTo>
                    <a:pt x="384249" y="684023"/>
                  </a:lnTo>
                  <a:lnTo>
                    <a:pt x="426943" y="731223"/>
                  </a:lnTo>
                  <a:lnTo>
                    <a:pt x="469637" y="778423"/>
                  </a:lnTo>
                  <a:lnTo>
                    <a:pt x="512332" y="825623"/>
                  </a:lnTo>
                  <a:lnTo>
                    <a:pt x="555026" y="872823"/>
                  </a:lnTo>
                  <a:lnTo>
                    <a:pt x="597720" y="920023"/>
                  </a:lnTo>
                  <a:lnTo>
                    <a:pt x="640415" y="967223"/>
                  </a:lnTo>
                  <a:lnTo>
                    <a:pt x="683109" y="1014423"/>
                  </a:lnTo>
                  <a:lnTo>
                    <a:pt x="725804" y="1061623"/>
                  </a:lnTo>
                  <a:lnTo>
                    <a:pt x="768498" y="1108823"/>
                  </a:lnTo>
                  <a:lnTo>
                    <a:pt x="811192" y="1156023"/>
                  </a:lnTo>
                  <a:lnTo>
                    <a:pt x="853887" y="1203223"/>
                  </a:lnTo>
                  <a:lnTo>
                    <a:pt x="896581" y="1250423"/>
                  </a:lnTo>
                  <a:lnTo>
                    <a:pt x="939275" y="1297623"/>
                  </a:lnTo>
                  <a:lnTo>
                    <a:pt x="981970" y="1344823"/>
                  </a:lnTo>
                  <a:lnTo>
                    <a:pt x="1024664" y="1392023"/>
                  </a:lnTo>
                  <a:lnTo>
                    <a:pt x="1067358" y="1439223"/>
                  </a:lnTo>
                  <a:lnTo>
                    <a:pt x="1110053" y="1486423"/>
                  </a:lnTo>
                  <a:lnTo>
                    <a:pt x="1152747" y="1533623"/>
                  </a:lnTo>
                  <a:lnTo>
                    <a:pt x="1195441" y="158082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739549" y="2012403"/>
              <a:ext cx="869559" cy="1757904"/>
            </a:xfrm>
            <a:custGeom>
              <a:avLst/>
              <a:pathLst>
                <a:path w="869559" h="1757904">
                  <a:moveTo>
                    <a:pt x="869559" y="1757904"/>
                  </a:moveTo>
                  <a:lnTo>
                    <a:pt x="850164" y="1697286"/>
                  </a:lnTo>
                  <a:lnTo>
                    <a:pt x="830768" y="1636669"/>
                  </a:lnTo>
                  <a:lnTo>
                    <a:pt x="811373" y="1576052"/>
                  </a:lnTo>
                  <a:lnTo>
                    <a:pt x="791978" y="1515434"/>
                  </a:lnTo>
                  <a:lnTo>
                    <a:pt x="772582" y="1454817"/>
                  </a:lnTo>
                  <a:lnTo>
                    <a:pt x="753187" y="1394199"/>
                  </a:lnTo>
                  <a:lnTo>
                    <a:pt x="733792" y="1333582"/>
                  </a:lnTo>
                  <a:lnTo>
                    <a:pt x="714396" y="1272965"/>
                  </a:lnTo>
                  <a:lnTo>
                    <a:pt x="695001" y="1212347"/>
                  </a:lnTo>
                  <a:lnTo>
                    <a:pt x="675606" y="1151730"/>
                  </a:lnTo>
                  <a:lnTo>
                    <a:pt x="656210" y="1091113"/>
                  </a:lnTo>
                  <a:lnTo>
                    <a:pt x="636815" y="1030495"/>
                  </a:lnTo>
                  <a:lnTo>
                    <a:pt x="617420" y="969878"/>
                  </a:lnTo>
                  <a:lnTo>
                    <a:pt x="598024" y="909260"/>
                  </a:lnTo>
                  <a:lnTo>
                    <a:pt x="578629" y="848643"/>
                  </a:lnTo>
                  <a:lnTo>
                    <a:pt x="559234" y="788026"/>
                  </a:lnTo>
                  <a:lnTo>
                    <a:pt x="539838" y="727408"/>
                  </a:lnTo>
                  <a:lnTo>
                    <a:pt x="520443" y="666791"/>
                  </a:lnTo>
                  <a:lnTo>
                    <a:pt x="501048" y="606173"/>
                  </a:lnTo>
                  <a:lnTo>
                    <a:pt x="481652" y="545556"/>
                  </a:lnTo>
                  <a:lnTo>
                    <a:pt x="462257" y="484939"/>
                  </a:lnTo>
                  <a:lnTo>
                    <a:pt x="442862" y="424321"/>
                  </a:lnTo>
                  <a:lnTo>
                    <a:pt x="423466" y="363704"/>
                  </a:lnTo>
                  <a:lnTo>
                    <a:pt x="404071" y="303086"/>
                  </a:lnTo>
                  <a:lnTo>
                    <a:pt x="384676" y="242469"/>
                  </a:lnTo>
                  <a:lnTo>
                    <a:pt x="365280" y="181852"/>
                  </a:lnTo>
                  <a:lnTo>
                    <a:pt x="345885" y="121234"/>
                  </a:lnTo>
                  <a:lnTo>
                    <a:pt x="326490" y="60617"/>
                  </a:lnTo>
                  <a:lnTo>
                    <a:pt x="307094" y="0"/>
                  </a:lnTo>
                  <a:lnTo>
                    <a:pt x="243875" y="21495"/>
                  </a:lnTo>
                  <a:lnTo>
                    <a:pt x="181475" y="45264"/>
                  </a:lnTo>
                  <a:lnTo>
                    <a:pt x="119976" y="71274"/>
                  </a:lnTo>
                  <a:lnTo>
                    <a:pt x="59458" y="99492"/>
                  </a:lnTo>
                  <a:lnTo>
                    <a:pt x="0" y="129880"/>
                  </a:lnTo>
                  <a:lnTo>
                    <a:pt x="29984" y="186019"/>
                  </a:lnTo>
                  <a:lnTo>
                    <a:pt x="59969" y="242158"/>
                  </a:lnTo>
                  <a:lnTo>
                    <a:pt x="89954" y="298297"/>
                  </a:lnTo>
                  <a:lnTo>
                    <a:pt x="119939" y="354435"/>
                  </a:lnTo>
                  <a:lnTo>
                    <a:pt x="149924" y="410574"/>
                  </a:lnTo>
                  <a:lnTo>
                    <a:pt x="179908" y="466713"/>
                  </a:lnTo>
                  <a:lnTo>
                    <a:pt x="209893" y="522852"/>
                  </a:lnTo>
                  <a:lnTo>
                    <a:pt x="239878" y="578990"/>
                  </a:lnTo>
                  <a:lnTo>
                    <a:pt x="269863" y="635129"/>
                  </a:lnTo>
                  <a:lnTo>
                    <a:pt x="299848" y="691268"/>
                  </a:lnTo>
                  <a:lnTo>
                    <a:pt x="329832" y="747407"/>
                  </a:lnTo>
                  <a:lnTo>
                    <a:pt x="359817" y="803545"/>
                  </a:lnTo>
                  <a:lnTo>
                    <a:pt x="389802" y="859684"/>
                  </a:lnTo>
                  <a:lnTo>
                    <a:pt x="419787" y="915823"/>
                  </a:lnTo>
                  <a:lnTo>
                    <a:pt x="449772" y="971961"/>
                  </a:lnTo>
                  <a:lnTo>
                    <a:pt x="479756" y="1028100"/>
                  </a:lnTo>
                  <a:lnTo>
                    <a:pt x="509741" y="1084239"/>
                  </a:lnTo>
                  <a:lnTo>
                    <a:pt x="539726" y="1140378"/>
                  </a:lnTo>
                  <a:lnTo>
                    <a:pt x="569711" y="1196516"/>
                  </a:lnTo>
                  <a:lnTo>
                    <a:pt x="599696" y="1252655"/>
                  </a:lnTo>
                  <a:lnTo>
                    <a:pt x="629680" y="1308794"/>
                  </a:lnTo>
                  <a:lnTo>
                    <a:pt x="659665" y="1364933"/>
                  </a:lnTo>
                  <a:lnTo>
                    <a:pt x="689650" y="1421071"/>
                  </a:lnTo>
                  <a:lnTo>
                    <a:pt x="719635" y="1477210"/>
                  </a:lnTo>
                  <a:lnTo>
                    <a:pt x="749620" y="1533349"/>
                  </a:lnTo>
                  <a:lnTo>
                    <a:pt x="779604" y="1589488"/>
                  </a:lnTo>
                  <a:lnTo>
                    <a:pt x="809589" y="1645626"/>
                  </a:lnTo>
                  <a:lnTo>
                    <a:pt x="839574" y="170176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4046644" y="1957322"/>
              <a:ext cx="562464" cy="1812985"/>
            </a:xfrm>
            <a:custGeom>
              <a:avLst/>
              <a:pathLst>
                <a:path w="562464" h="1812985">
                  <a:moveTo>
                    <a:pt x="562464" y="1812985"/>
                  </a:moveTo>
                  <a:lnTo>
                    <a:pt x="550535" y="1750468"/>
                  </a:lnTo>
                  <a:lnTo>
                    <a:pt x="538606" y="1687951"/>
                  </a:lnTo>
                  <a:lnTo>
                    <a:pt x="526676" y="1625435"/>
                  </a:lnTo>
                  <a:lnTo>
                    <a:pt x="514747" y="1562918"/>
                  </a:lnTo>
                  <a:lnTo>
                    <a:pt x="502818" y="1500401"/>
                  </a:lnTo>
                  <a:lnTo>
                    <a:pt x="490889" y="1437884"/>
                  </a:lnTo>
                  <a:lnTo>
                    <a:pt x="478960" y="1375368"/>
                  </a:lnTo>
                  <a:lnTo>
                    <a:pt x="467031" y="1312851"/>
                  </a:lnTo>
                  <a:lnTo>
                    <a:pt x="455102" y="1250334"/>
                  </a:lnTo>
                  <a:lnTo>
                    <a:pt x="443172" y="1187817"/>
                  </a:lnTo>
                  <a:lnTo>
                    <a:pt x="431243" y="1125301"/>
                  </a:lnTo>
                  <a:lnTo>
                    <a:pt x="419314" y="1062784"/>
                  </a:lnTo>
                  <a:lnTo>
                    <a:pt x="407385" y="1000267"/>
                  </a:lnTo>
                  <a:lnTo>
                    <a:pt x="395456" y="937751"/>
                  </a:lnTo>
                  <a:lnTo>
                    <a:pt x="383527" y="875234"/>
                  </a:lnTo>
                  <a:lnTo>
                    <a:pt x="371597" y="812717"/>
                  </a:lnTo>
                  <a:lnTo>
                    <a:pt x="359668" y="750200"/>
                  </a:lnTo>
                  <a:lnTo>
                    <a:pt x="347739" y="687684"/>
                  </a:lnTo>
                  <a:lnTo>
                    <a:pt x="335810" y="625167"/>
                  </a:lnTo>
                  <a:lnTo>
                    <a:pt x="323881" y="562650"/>
                  </a:lnTo>
                  <a:lnTo>
                    <a:pt x="311952" y="500133"/>
                  </a:lnTo>
                  <a:lnTo>
                    <a:pt x="300023" y="437617"/>
                  </a:lnTo>
                  <a:lnTo>
                    <a:pt x="288093" y="375100"/>
                  </a:lnTo>
                  <a:lnTo>
                    <a:pt x="276164" y="312583"/>
                  </a:lnTo>
                  <a:lnTo>
                    <a:pt x="264235" y="250066"/>
                  </a:lnTo>
                  <a:lnTo>
                    <a:pt x="252306" y="187550"/>
                  </a:lnTo>
                  <a:lnTo>
                    <a:pt x="240377" y="125033"/>
                  </a:lnTo>
                  <a:lnTo>
                    <a:pt x="228448" y="62516"/>
                  </a:lnTo>
                  <a:lnTo>
                    <a:pt x="216519" y="0"/>
                  </a:lnTo>
                  <a:lnTo>
                    <a:pt x="143624" y="15440"/>
                  </a:lnTo>
                  <a:lnTo>
                    <a:pt x="71411" y="33810"/>
                  </a:lnTo>
                  <a:lnTo>
                    <a:pt x="0" y="55080"/>
                  </a:lnTo>
                  <a:lnTo>
                    <a:pt x="19395" y="115698"/>
                  </a:lnTo>
                  <a:lnTo>
                    <a:pt x="38790" y="176315"/>
                  </a:lnTo>
                  <a:lnTo>
                    <a:pt x="58185" y="236933"/>
                  </a:lnTo>
                  <a:lnTo>
                    <a:pt x="77581" y="297550"/>
                  </a:lnTo>
                  <a:lnTo>
                    <a:pt x="96976" y="358167"/>
                  </a:lnTo>
                  <a:lnTo>
                    <a:pt x="116371" y="418785"/>
                  </a:lnTo>
                  <a:lnTo>
                    <a:pt x="135767" y="479402"/>
                  </a:lnTo>
                  <a:lnTo>
                    <a:pt x="155162" y="540020"/>
                  </a:lnTo>
                  <a:lnTo>
                    <a:pt x="174557" y="600637"/>
                  </a:lnTo>
                  <a:lnTo>
                    <a:pt x="193953" y="661254"/>
                  </a:lnTo>
                  <a:lnTo>
                    <a:pt x="213348" y="721872"/>
                  </a:lnTo>
                  <a:lnTo>
                    <a:pt x="232743" y="782489"/>
                  </a:lnTo>
                  <a:lnTo>
                    <a:pt x="252139" y="843107"/>
                  </a:lnTo>
                  <a:lnTo>
                    <a:pt x="271534" y="903724"/>
                  </a:lnTo>
                  <a:lnTo>
                    <a:pt x="290929" y="964341"/>
                  </a:lnTo>
                  <a:lnTo>
                    <a:pt x="310325" y="1024959"/>
                  </a:lnTo>
                  <a:lnTo>
                    <a:pt x="329720" y="1085576"/>
                  </a:lnTo>
                  <a:lnTo>
                    <a:pt x="349115" y="1146193"/>
                  </a:lnTo>
                  <a:lnTo>
                    <a:pt x="368511" y="1206811"/>
                  </a:lnTo>
                  <a:lnTo>
                    <a:pt x="387906" y="1267428"/>
                  </a:lnTo>
                  <a:lnTo>
                    <a:pt x="407301" y="1328046"/>
                  </a:lnTo>
                  <a:lnTo>
                    <a:pt x="426697" y="1388663"/>
                  </a:lnTo>
                  <a:lnTo>
                    <a:pt x="446092" y="1449280"/>
                  </a:lnTo>
                  <a:lnTo>
                    <a:pt x="465487" y="1509898"/>
                  </a:lnTo>
                  <a:lnTo>
                    <a:pt x="484883" y="1570515"/>
                  </a:lnTo>
                  <a:lnTo>
                    <a:pt x="504278" y="1631133"/>
                  </a:lnTo>
                  <a:lnTo>
                    <a:pt x="523673" y="1691750"/>
                  </a:lnTo>
                  <a:lnTo>
                    <a:pt x="543069" y="175236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263163" y="1934276"/>
              <a:ext cx="345945" cy="1836031"/>
            </a:xfrm>
            <a:custGeom>
              <a:avLst/>
              <a:pathLst>
                <a:path w="345945" h="1836031">
                  <a:moveTo>
                    <a:pt x="345945" y="1836031"/>
                  </a:moveTo>
                  <a:lnTo>
                    <a:pt x="339440" y="1772719"/>
                  </a:lnTo>
                  <a:lnTo>
                    <a:pt x="332936" y="1709408"/>
                  </a:lnTo>
                  <a:lnTo>
                    <a:pt x="326431" y="1646096"/>
                  </a:lnTo>
                  <a:lnTo>
                    <a:pt x="319926" y="1582785"/>
                  </a:lnTo>
                  <a:lnTo>
                    <a:pt x="313421" y="1519474"/>
                  </a:lnTo>
                  <a:lnTo>
                    <a:pt x="306917" y="1456162"/>
                  </a:lnTo>
                  <a:lnTo>
                    <a:pt x="300412" y="1392851"/>
                  </a:lnTo>
                  <a:lnTo>
                    <a:pt x="293907" y="1329539"/>
                  </a:lnTo>
                  <a:lnTo>
                    <a:pt x="287403" y="1266228"/>
                  </a:lnTo>
                  <a:lnTo>
                    <a:pt x="280898" y="1202916"/>
                  </a:lnTo>
                  <a:lnTo>
                    <a:pt x="274393" y="1139605"/>
                  </a:lnTo>
                  <a:lnTo>
                    <a:pt x="267889" y="1076294"/>
                  </a:lnTo>
                  <a:lnTo>
                    <a:pt x="261384" y="1012982"/>
                  </a:lnTo>
                  <a:lnTo>
                    <a:pt x="254879" y="949671"/>
                  </a:lnTo>
                  <a:lnTo>
                    <a:pt x="248375" y="886359"/>
                  </a:lnTo>
                  <a:lnTo>
                    <a:pt x="241870" y="823048"/>
                  </a:lnTo>
                  <a:lnTo>
                    <a:pt x="235365" y="759737"/>
                  </a:lnTo>
                  <a:lnTo>
                    <a:pt x="228861" y="696425"/>
                  </a:lnTo>
                  <a:lnTo>
                    <a:pt x="222356" y="633114"/>
                  </a:lnTo>
                  <a:lnTo>
                    <a:pt x="215851" y="569802"/>
                  </a:lnTo>
                  <a:lnTo>
                    <a:pt x="209347" y="506491"/>
                  </a:lnTo>
                  <a:lnTo>
                    <a:pt x="202842" y="443179"/>
                  </a:lnTo>
                  <a:lnTo>
                    <a:pt x="196337" y="379868"/>
                  </a:lnTo>
                  <a:lnTo>
                    <a:pt x="189833" y="316557"/>
                  </a:lnTo>
                  <a:lnTo>
                    <a:pt x="183328" y="253245"/>
                  </a:lnTo>
                  <a:lnTo>
                    <a:pt x="176823" y="189934"/>
                  </a:lnTo>
                  <a:lnTo>
                    <a:pt x="170319" y="126622"/>
                  </a:lnTo>
                  <a:lnTo>
                    <a:pt x="163814" y="63311"/>
                  </a:lnTo>
                  <a:lnTo>
                    <a:pt x="157309" y="0"/>
                  </a:lnTo>
                  <a:lnTo>
                    <a:pt x="78406" y="9828"/>
                  </a:lnTo>
                  <a:lnTo>
                    <a:pt x="0" y="23045"/>
                  </a:lnTo>
                  <a:lnTo>
                    <a:pt x="11929" y="85562"/>
                  </a:lnTo>
                  <a:lnTo>
                    <a:pt x="23858" y="148079"/>
                  </a:lnTo>
                  <a:lnTo>
                    <a:pt x="35787" y="210596"/>
                  </a:lnTo>
                  <a:lnTo>
                    <a:pt x="47716" y="273112"/>
                  </a:lnTo>
                  <a:lnTo>
                    <a:pt x="59645" y="335629"/>
                  </a:lnTo>
                  <a:lnTo>
                    <a:pt x="71574" y="398146"/>
                  </a:lnTo>
                  <a:lnTo>
                    <a:pt x="83504" y="460663"/>
                  </a:lnTo>
                  <a:lnTo>
                    <a:pt x="95433" y="523179"/>
                  </a:lnTo>
                  <a:lnTo>
                    <a:pt x="107362" y="585696"/>
                  </a:lnTo>
                  <a:lnTo>
                    <a:pt x="119291" y="648213"/>
                  </a:lnTo>
                  <a:lnTo>
                    <a:pt x="131220" y="710729"/>
                  </a:lnTo>
                  <a:lnTo>
                    <a:pt x="143149" y="773246"/>
                  </a:lnTo>
                  <a:lnTo>
                    <a:pt x="155078" y="835763"/>
                  </a:lnTo>
                  <a:lnTo>
                    <a:pt x="167008" y="898280"/>
                  </a:lnTo>
                  <a:lnTo>
                    <a:pt x="178937" y="960796"/>
                  </a:lnTo>
                  <a:lnTo>
                    <a:pt x="190866" y="1023313"/>
                  </a:lnTo>
                  <a:lnTo>
                    <a:pt x="202795" y="1085830"/>
                  </a:lnTo>
                  <a:lnTo>
                    <a:pt x="214724" y="1148347"/>
                  </a:lnTo>
                  <a:lnTo>
                    <a:pt x="226653" y="1210863"/>
                  </a:lnTo>
                  <a:lnTo>
                    <a:pt x="238583" y="1273380"/>
                  </a:lnTo>
                  <a:lnTo>
                    <a:pt x="250512" y="1335897"/>
                  </a:lnTo>
                  <a:lnTo>
                    <a:pt x="262441" y="1398414"/>
                  </a:lnTo>
                  <a:lnTo>
                    <a:pt x="274370" y="1460930"/>
                  </a:lnTo>
                  <a:lnTo>
                    <a:pt x="286299" y="1523447"/>
                  </a:lnTo>
                  <a:lnTo>
                    <a:pt x="298228" y="1585964"/>
                  </a:lnTo>
                  <a:lnTo>
                    <a:pt x="310157" y="1648480"/>
                  </a:lnTo>
                  <a:lnTo>
                    <a:pt x="322087" y="1710997"/>
                  </a:lnTo>
                  <a:lnTo>
                    <a:pt x="334016" y="177351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420472" y="1926655"/>
              <a:ext cx="188635" cy="1843652"/>
            </a:xfrm>
            <a:custGeom>
              <a:avLst/>
              <a:pathLst>
                <a:path w="188635" h="1843652">
                  <a:moveTo>
                    <a:pt x="188635" y="1843652"/>
                  </a:moveTo>
                  <a:lnTo>
                    <a:pt x="185641" y="1780078"/>
                  </a:lnTo>
                  <a:lnTo>
                    <a:pt x="182647" y="1716504"/>
                  </a:lnTo>
                  <a:lnTo>
                    <a:pt x="179653" y="1652929"/>
                  </a:lnTo>
                  <a:lnTo>
                    <a:pt x="176659" y="1589355"/>
                  </a:lnTo>
                  <a:lnTo>
                    <a:pt x="173665" y="1525781"/>
                  </a:lnTo>
                  <a:lnTo>
                    <a:pt x="170670" y="1462207"/>
                  </a:lnTo>
                  <a:lnTo>
                    <a:pt x="167676" y="1398632"/>
                  </a:lnTo>
                  <a:lnTo>
                    <a:pt x="164682" y="1335058"/>
                  </a:lnTo>
                  <a:lnTo>
                    <a:pt x="161688" y="1271484"/>
                  </a:lnTo>
                  <a:lnTo>
                    <a:pt x="158694" y="1207910"/>
                  </a:lnTo>
                  <a:lnTo>
                    <a:pt x="155700" y="1144336"/>
                  </a:lnTo>
                  <a:lnTo>
                    <a:pt x="152706" y="1080761"/>
                  </a:lnTo>
                  <a:lnTo>
                    <a:pt x="149711" y="1017187"/>
                  </a:lnTo>
                  <a:lnTo>
                    <a:pt x="146717" y="953613"/>
                  </a:lnTo>
                  <a:lnTo>
                    <a:pt x="143723" y="890039"/>
                  </a:lnTo>
                  <a:lnTo>
                    <a:pt x="140729" y="826464"/>
                  </a:lnTo>
                  <a:lnTo>
                    <a:pt x="137735" y="762890"/>
                  </a:lnTo>
                  <a:lnTo>
                    <a:pt x="134741" y="699316"/>
                  </a:lnTo>
                  <a:lnTo>
                    <a:pt x="131747" y="635742"/>
                  </a:lnTo>
                  <a:lnTo>
                    <a:pt x="128752" y="572168"/>
                  </a:lnTo>
                  <a:lnTo>
                    <a:pt x="125758" y="508593"/>
                  </a:lnTo>
                  <a:lnTo>
                    <a:pt x="122764" y="445019"/>
                  </a:lnTo>
                  <a:lnTo>
                    <a:pt x="119770" y="381445"/>
                  </a:lnTo>
                  <a:lnTo>
                    <a:pt x="116776" y="317871"/>
                  </a:lnTo>
                  <a:lnTo>
                    <a:pt x="113782" y="254296"/>
                  </a:lnTo>
                  <a:lnTo>
                    <a:pt x="110788" y="190722"/>
                  </a:lnTo>
                  <a:lnTo>
                    <a:pt x="107794" y="127148"/>
                  </a:lnTo>
                  <a:lnTo>
                    <a:pt x="104799" y="63574"/>
                  </a:lnTo>
                  <a:lnTo>
                    <a:pt x="101805" y="0"/>
                  </a:lnTo>
                  <a:lnTo>
                    <a:pt x="0" y="7621"/>
                  </a:lnTo>
                  <a:lnTo>
                    <a:pt x="6504" y="70932"/>
                  </a:lnTo>
                  <a:lnTo>
                    <a:pt x="13009" y="134244"/>
                  </a:lnTo>
                  <a:lnTo>
                    <a:pt x="19514" y="197555"/>
                  </a:lnTo>
                  <a:lnTo>
                    <a:pt x="26018" y="260866"/>
                  </a:lnTo>
                  <a:lnTo>
                    <a:pt x="32523" y="324178"/>
                  </a:lnTo>
                  <a:lnTo>
                    <a:pt x="39028" y="387489"/>
                  </a:lnTo>
                  <a:lnTo>
                    <a:pt x="45532" y="450801"/>
                  </a:lnTo>
                  <a:lnTo>
                    <a:pt x="52037" y="514112"/>
                  </a:lnTo>
                  <a:lnTo>
                    <a:pt x="58542" y="577424"/>
                  </a:lnTo>
                  <a:lnTo>
                    <a:pt x="65046" y="640735"/>
                  </a:lnTo>
                  <a:lnTo>
                    <a:pt x="71551" y="704046"/>
                  </a:lnTo>
                  <a:lnTo>
                    <a:pt x="78056" y="767358"/>
                  </a:lnTo>
                  <a:lnTo>
                    <a:pt x="84560" y="830669"/>
                  </a:lnTo>
                  <a:lnTo>
                    <a:pt x="91065" y="893981"/>
                  </a:lnTo>
                  <a:lnTo>
                    <a:pt x="97570" y="957292"/>
                  </a:lnTo>
                  <a:lnTo>
                    <a:pt x="104074" y="1020604"/>
                  </a:lnTo>
                  <a:lnTo>
                    <a:pt x="110579" y="1083915"/>
                  </a:lnTo>
                  <a:lnTo>
                    <a:pt x="117084" y="1147226"/>
                  </a:lnTo>
                  <a:lnTo>
                    <a:pt x="123588" y="1210538"/>
                  </a:lnTo>
                  <a:lnTo>
                    <a:pt x="130093" y="1273849"/>
                  </a:lnTo>
                  <a:lnTo>
                    <a:pt x="136598" y="1337161"/>
                  </a:lnTo>
                  <a:lnTo>
                    <a:pt x="143102" y="1400472"/>
                  </a:lnTo>
                  <a:lnTo>
                    <a:pt x="149607" y="1463783"/>
                  </a:lnTo>
                  <a:lnTo>
                    <a:pt x="156112" y="1527095"/>
                  </a:lnTo>
                  <a:lnTo>
                    <a:pt x="162616" y="1590406"/>
                  </a:lnTo>
                  <a:lnTo>
                    <a:pt x="169121" y="1653718"/>
                  </a:lnTo>
                  <a:lnTo>
                    <a:pt x="175626" y="1717029"/>
                  </a:lnTo>
                  <a:lnTo>
                    <a:pt x="182131" y="178034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522278" y="1924902"/>
              <a:ext cx="86829" cy="1845405"/>
            </a:xfrm>
            <a:custGeom>
              <a:avLst/>
              <a:pathLst>
                <a:path w="86829" h="1845405">
                  <a:moveTo>
                    <a:pt x="86829" y="1845405"/>
                  </a:moveTo>
                  <a:lnTo>
                    <a:pt x="85701" y="1781771"/>
                  </a:lnTo>
                  <a:lnTo>
                    <a:pt x="84572" y="1718136"/>
                  </a:lnTo>
                  <a:lnTo>
                    <a:pt x="83443" y="1654501"/>
                  </a:lnTo>
                  <a:lnTo>
                    <a:pt x="82314" y="1590866"/>
                  </a:lnTo>
                  <a:lnTo>
                    <a:pt x="81185" y="1527232"/>
                  </a:lnTo>
                  <a:lnTo>
                    <a:pt x="80057" y="1463597"/>
                  </a:lnTo>
                  <a:lnTo>
                    <a:pt x="78928" y="1399962"/>
                  </a:lnTo>
                  <a:lnTo>
                    <a:pt x="77799" y="1336328"/>
                  </a:lnTo>
                  <a:lnTo>
                    <a:pt x="76670" y="1272693"/>
                  </a:lnTo>
                  <a:lnTo>
                    <a:pt x="75542" y="1209058"/>
                  </a:lnTo>
                  <a:lnTo>
                    <a:pt x="74413" y="1145424"/>
                  </a:lnTo>
                  <a:lnTo>
                    <a:pt x="73284" y="1081789"/>
                  </a:lnTo>
                  <a:lnTo>
                    <a:pt x="72155" y="1018154"/>
                  </a:lnTo>
                  <a:lnTo>
                    <a:pt x="71026" y="954520"/>
                  </a:lnTo>
                  <a:lnTo>
                    <a:pt x="69898" y="890885"/>
                  </a:lnTo>
                  <a:lnTo>
                    <a:pt x="68769" y="827250"/>
                  </a:lnTo>
                  <a:lnTo>
                    <a:pt x="67640" y="763616"/>
                  </a:lnTo>
                  <a:lnTo>
                    <a:pt x="66511" y="699981"/>
                  </a:lnTo>
                  <a:lnTo>
                    <a:pt x="65382" y="636346"/>
                  </a:lnTo>
                  <a:lnTo>
                    <a:pt x="64254" y="572712"/>
                  </a:lnTo>
                  <a:lnTo>
                    <a:pt x="63125" y="509077"/>
                  </a:lnTo>
                  <a:lnTo>
                    <a:pt x="61996" y="445442"/>
                  </a:lnTo>
                  <a:lnTo>
                    <a:pt x="60867" y="381808"/>
                  </a:lnTo>
                  <a:lnTo>
                    <a:pt x="59738" y="318173"/>
                  </a:lnTo>
                  <a:lnTo>
                    <a:pt x="58610" y="254538"/>
                  </a:lnTo>
                  <a:lnTo>
                    <a:pt x="57481" y="190904"/>
                  </a:lnTo>
                  <a:lnTo>
                    <a:pt x="56352" y="127269"/>
                  </a:lnTo>
                  <a:lnTo>
                    <a:pt x="55223" y="63634"/>
                  </a:lnTo>
                  <a:lnTo>
                    <a:pt x="54094" y="0"/>
                  </a:lnTo>
                  <a:lnTo>
                    <a:pt x="0" y="1753"/>
                  </a:lnTo>
                  <a:lnTo>
                    <a:pt x="2994" y="65327"/>
                  </a:lnTo>
                  <a:lnTo>
                    <a:pt x="5988" y="128901"/>
                  </a:lnTo>
                  <a:lnTo>
                    <a:pt x="8982" y="192475"/>
                  </a:lnTo>
                  <a:lnTo>
                    <a:pt x="11976" y="256050"/>
                  </a:lnTo>
                  <a:lnTo>
                    <a:pt x="14970" y="319624"/>
                  </a:lnTo>
                  <a:lnTo>
                    <a:pt x="17964" y="383198"/>
                  </a:lnTo>
                  <a:lnTo>
                    <a:pt x="20958" y="446772"/>
                  </a:lnTo>
                  <a:lnTo>
                    <a:pt x="23953" y="510347"/>
                  </a:lnTo>
                  <a:lnTo>
                    <a:pt x="26947" y="573921"/>
                  </a:lnTo>
                  <a:lnTo>
                    <a:pt x="29941" y="637495"/>
                  </a:lnTo>
                  <a:lnTo>
                    <a:pt x="32935" y="701069"/>
                  </a:lnTo>
                  <a:lnTo>
                    <a:pt x="35929" y="764643"/>
                  </a:lnTo>
                  <a:lnTo>
                    <a:pt x="38923" y="828218"/>
                  </a:lnTo>
                  <a:lnTo>
                    <a:pt x="41917" y="891792"/>
                  </a:lnTo>
                  <a:lnTo>
                    <a:pt x="44912" y="955366"/>
                  </a:lnTo>
                  <a:lnTo>
                    <a:pt x="47906" y="1018940"/>
                  </a:lnTo>
                  <a:lnTo>
                    <a:pt x="50900" y="1082515"/>
                  </a:lnTo>
                  <a:lnTo>
                    <a:pt x="53894" y="1146089"/>
                  </a:lnTo>
                  <a:lnTo>
                    <a:pt x="56888" y="1209663"/>
                  </a:lnTo>
                  <a:lnTo>
                    <a:pt x="59882" y="1273237"/>
                  </a:lnTo>
                  <a:lnTo>
                    <a:pt x="62876" y="1336811"/>
                  </a:lnTo>
                  <a:lnTo>
                    <a:pt x="65871" y="1400386"/>
                  </a:lnTo>
                  <a:lnTo>
                    <a:pt x="68865" y="1463960"/>
                  </a:lnTo>
                  <a:lnTo>
                    <a:pt x="71859" y="1527534"/>
                  </a:lnTo>
                  <a:lnTo>
                    <a:pt x="74853" y="1591108"/>
                  </a:lnTo>
                  <a:lnTo>
                    <a:pt x="77847" y="1654683"/>
                  </a:lnTo>
                  <a:lnTo>
                    <a:pt x="80841" y="1718257"/>
                  </a:lnTo>
                  <a:lnTo>
                    <a:pt x="83835" y="178183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76373" y="1924612"/>
              <a:ext cx="32735" cy="1845696"/>
            </a:xfrm>
            <a:custGeom>
              <a:avLst/>
              <a:pathLst>
                <a:path w="32735" h="1845696">
                  <a:moveTo>
                    <a:pt x="32735" y="1845696"/>
                  </a:moveTo>
                  <a:lnTo>
                    <a:pt x="32735" y="1782051"/>
                  </a:lnTo>
                  <a:lnTo>
                    <a:pt x="32735" y="1718406"/>
                  </a:lnTo>
                  <a:lnTo>
                    <a:pt x="32735" y="1654761"/>
                  </a:lnTo>
                  <a:lnTo>
                    <a:pt x="32735" y="1591117"/>
                  </a:lnTo>
                  <a:lnTo>
                    <a:pt x="32735" y="1527472"/>
                  </a:lnTo>
                  <a:lnTo>
                    <a:pt x="32735" y="1463827"/>
                  </a:lnTo>
                  <a:lnTo>
                    <a:pt x="32735" y="1400183"/>
                  </a:lnTo>
                  <a:lnTo>
                    <a:pt x="32735" y="1336538"/>
                  </a:lnTo>
                  <a:lnTo>
                    <a:pt x="32735" y="1272893"/>
                  </a:lnTo>
                  <a:lnTo>
                    <a:pt x="32735" y="1209249"/>
                  </a:lnTo>
                  <a:lnTo>
                    <a:pt x="32735" y="1145604"/>
                  </a:lnTo>
                  <a:lnTo>
                    <a:pt x="32735" y="1081959"/>
                  </a:lnTo>
                  <a:lnTo>
                    <a:pt x="32735" y="1018315"/>
                  </a:lnTo>
                  <a:lnTo>
                    <a:pt x="32735" y="954670"/>
                  </a:lnTo>
                  <a:lnTo>
                    <a:pt x="32735" y="891025"/>
                  </a:lnTo>
                  <a:lnTo>
                    <a:pt x="32735" y="827380"/>
                  </a:lnTo>
                  <a:lnTo>
                    <a:pt x="32735" y="763736"/>
                  </a:lnTo>
                  <a:lnTo>
                    <a:pt x="32735" y="700091"/>
                  </a:lnTo>
                  <a:lnTo>
                    <a:pt x="32735" y="636446"/>
                  </a:lnTo>
                  <a:lnTo>
                    <a:pt x="32735" y="572802"/>
                  </a:lnTo>
                  <a:lnTo>
                    <a:pt x="32735" y="509157"/>
                  </a:lnTo>
                  <a:lnTo>
                    <a:pt x="32735" y="445512"/>
                  </a:lnTo>
                  <a:lnTo>
                    <a:pt x="32735" y="381868"/>
                  </a:lnTo>
                  <a:lnTo>
                    <a:pt x="32735" y="318223"/>
                  </a:lnTo>
                  <a:lnTo>
                    <a:pt x="32735" y="254578"/>
                  </a:lnTo>
                  <a:lnTo>
                    <a:pt x="32735" y="190934"/>
                  </a:lnTo>
                  <a:lnTo>
                    <a:pt x="32735" y="127289"/>
                  </a:lnTo>
                  <a:lnTo>
                    <a:pt x="32735" y="63644"/>
                  </a:lnTo>
                  <a:lnTo>
                    <a:pt x="32735" y="0"/>
                  </a:lnTo>
                  <a:lnTo>
                    <a:pt x="0" y="290"/>
                  </a:lnTo>
                  <a:lnTo>
                    <a:pt x="1128" y="63924"/>
                  </a:lnTo>
                  <a:lnTo>
                    <a:pt x="2257" y="127559"/>
                  </a:lnTo>
                  <a:lnTo>
                    <a:pt x="3386" y="191194"/>
                  </a:lnTo>
                  <a:lnTo>
                    <a:pt x="4515" y="254829"/>
                  </a:lnTo>
                  <a:lnTo>
                    <a:pt x="5643" y="318463"/>
                  </a:lnTo>
                  <a:lnTo>
                    <a:pt x="6772" y="382098"/>
                  </a:lnTo>
                  <a:lnTo>
                    <a:pt x="7901" y="445733"/>
                  </a:lnTo>
                  <a:lnTo>
                    <a:pt x="9030" y="509367"/>
                  </a:lnTo>
                  <a:lnTo>
                    <a:pt x="10159" y="573002"/>
                  </a:lnTo>
                  <a:lnTo>
                    <a:pt x="11287" y="636637"/>
                  </a:lnTo>
                  <a:lnTo>
                    <a:pt x="12416" y="700271"/>
                  </a:lnTo>
                  <a:lnTo>
                    <a:pt x="13545" y="763906"/>
                  </a:lnTo>
                  <a:lnTo>
                    <a:pt x="14674" y="827541"/>
                  </a:lnTo>
                  <a:lnTo>
                    <a:pt x="15803" y="891175"/>
                  </a:lnTo>
                  <a:lnTo>
                    <a:pt x="16931" y="954810"/>
                  </a:lnTo>
                  <a:lnTo>
                    <a:pt x="18060" y="1018445"/>
                  </a:lnTo>
                  <a:lnTo>
                    <a:pt x="19189" y="1082079"/>
                  </a:lnTo>
                  <a:lnTo>
                    <a:pt x="20318" y="1145714"/>
                  </a:lnTo>
                  <a:lnTo>
                    <a:pt x="21447" y="1209349"/>
                  </a:lnTo>
                  <a:lnTo>
                    <a:pt x="22575" y="1272983"/>
                  </a:lnTo>
                  <a:lnTo>
                    <a:pt x="23704" y="1336618"/>
                  </a:lnTo>
                  <a:lnTo>
                    <a:pt x="24833" y="1400253"/>
                  </a:lnTo>
                  <a:lnTo>
                    <a:pt x="25962" y="1463887"/>
                  </a:lnTo>
                  <a:lnTo>
                    <a:pt x="27091" y="1527522"/>
                  </a:lnTo>
                  <a:lnTo>
                    <a:pt x="28219" y="1591157"/>
                  </a:lnTo>
                  <a:lnTo>
                    <a:pt x="29348" y="1654791"/>
                  </a:lnTo>
                  <a:lnTo>
                    <a:pt x="30477" y="1718426"/>
                  </a:lnTo>
                  <a:lnTo>
                    <a:pt x="31606" y="178206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404772" y="334832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68018" y="371672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340309" y="415406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41339" y="451869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242403" y="457623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691927" y="416197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629465" y="357342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96489" y="31459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4014646" y="293575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86065" y="283507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3909" y="1603263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600823" y="199982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133510" y="25670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419970" y="329059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391515" y="41960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801740" y="51933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40584" y="57397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159859" y="535952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340712" y="40687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501551" y="279558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958942" y="21660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245052" y="6389561"/>
              <a:ext cx="7898649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2245052" y="6551736"/>
              <a:ext cx="3928045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means concessional 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2245052" y="6665094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2020-07-22T13:15:53Z</dcterms:created>
  <dcterms:modified xsi:type="dcterms:W3CDTF">2020-07-22T23:15:54Z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