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Non-voluntary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1650748" y="1412776"/>
              <a:ext cx="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898157"/>
              <a:ext cx="4788373" cy="37772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5675446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473587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379630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2856740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781393" y="1917171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851810" y="5649181"/>
              <a:ext cx="422503" cy="121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851810" y="5661341"/>
              <a:ext cx="422503" cy="1410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321259" y="5640912"/>
              <a:ext cx="422503" cy="63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321259" y="5647235"/>
              <a:ext cx="422503" cy="2821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790707" y="5619753"/>
              <a:ext cx="422503" cy="1045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790707" y="5630211"/>
              <a:ext cx="422503" cy="452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260155" y="5579625"/>
              <a:ext cx="422503" cy="189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260155" y="5598595"/>
              <a:ext cx="422503" cy="768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29604" y="5547279"/>
              <a:ext cx="422503" cy="269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729604" y="5574275"/>
              <a:ext cx="422503" cy="10117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199052" y="5529282"/>
              <a:ext cx="422503" cy="3429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199052" y="5563574"/>
              <a:ext cx="422503" cy="11187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668500" y="5401602"/>
              <a:ext cx="422503" cy="741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668500" y="5475778"/>
              <a:ext cx="422503" cy="19966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137949" y="5114867"/>
              <a:ext cx="422503" cy="24149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137949" y="5356366"/>
              <a:ext cx="422503" cy="3190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07397" y="4183163"/>
              <a:ext cx="422503" cy="11153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607397" y="5298484"/>
              <a:ext cx="422503" cy="37696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076845" y="1953979"/>
              <a:ext cx="422503" cy="33391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076845" y="5293134"/>
              <a:ext cx="422503" cy="3823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752646" y="1898157"/>
              <a:ext cx="4788373" cy="37772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6752646" y="5675446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6752646" y="473587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6752646" y="379630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6752646" y="2856740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6752646" y="1917171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823063" y="5655504"/>
              <a:ext cx="422503" cy="51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823063" y="5660611"/>
              <a:ext cx="422503" cy="148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7292512" y="5638723"/>
              <a:ext cx="422503" cy="46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7292512" y="5643344"/>
              <a:ext cx="422503" cy="321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7761960" y="5590812"/>
              <a:ext cx="422503" cy="1118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7761960" y="5602000"/>
              <a:ext cx="422503" cy="734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8231409" y="5564303"/>
              <a:ext cx="422503" cy="1118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8231409" y="5575491"/>
              <a:ext cx="422503" cy="999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8700857" y="5520041"/>
              <a:ext cx="422503" cy="240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8700857" y="5544118"/>
              <a:ext cx="422503" cy="13132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9170305" y="5474319"/>
              <a:ext cx="422503" cy="274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9170305" y="5501801"/>
              <a:ext cx="422503" cy="17364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9639754" y="5373390"/>
              <a:ext cx="422503" cy="659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9639754" y="5439298"/>
              <a:ext cx="422503" cy="23614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10109202" y="5153536"/>
              <a:ext cx="422503" cy="20818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0109202" y="5361717"/>
              <a:ext cx="422503" cy="3137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10578650" y="4704343"/>
              <a:ext cx="422503" cy="7086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0578650" y="5413032"/>
              <a:ext cx="422503" cy="26241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1048099" y="4449712"/>
              <a:ext cx="422503" cy="10017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1048099" y="5451458"/>
              <a:ext cx="422503" cy="22398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781393" y="1504215"/>
              <a:ext cx="4788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3927837" y="1616689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6752646" y="1504215"/>
              <a:ext cx="4788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8765703" y="1616689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781393" y="5675446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206306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2532510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3001959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3471407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3940855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4410304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487975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5349200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5818649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6288097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999494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2468942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2938390" y="577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3407839" y="577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3877287" y="577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4346736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4816184" y="578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5285632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5755081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6160961" y="577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6752646" y="5675446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7034315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7503764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797321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8442660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8912109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9381557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9851005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10320454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1078990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1259350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6970747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7440195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7909644" y="577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8379092" y="577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8848540" y="577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9317989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9787437" y="578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10256886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10726334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11132214" y="577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551771" y="559016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852576" y="4621019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852576" y="368145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852576" y="2741882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852576" y="180231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5523955" y="6043935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8903226" y="1898157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9017099" y="189815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9021844" y="19029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9738711" y="189815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9743456" y="190290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9313852" y="1922212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10035464" y="1874103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852576" y="6419898"/>
              <a:ext cx="10113041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Non-voluntary component means employer contributions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852576" y="6558470"/>
              <a:ext cx="2531698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reportable employer super contributions.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852576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2020-07-22T13:16:06Z</dcterms:created>
  <dcterms:modified xsi:type="dcterms:W3CDTF">2020-07-22T23:16:07Z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