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/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Value of pre-tax voluntary contributions to superannuation in excess of
$11,000 in a year,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1995967" y="1231200"/>
              <a:ext cx="5137664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2054733" y="1322639"/>
              <a:ext cx="4969170" cy="49691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4539318" y="1819557"/>
              <a:ext cx="835752" cy="1987668"/>
            </a:xfrm>
            <a:custGeom>
              <a:avLst/>
              <a:pathLst>
                <a:path w="835752" h="1987668">
                  <a:moveTo>
                    <a:pt x="0" y="1987668"/>
                  </a:moveTo>
                  <a:lnTo>
                    <a:pt x="28819" y="1925481"/>
                  </a:lnTo>
                  <a:lnTo>
                    <a:pt x="57638" y="1863294"/>
                  </a:lnTo>
                  <a:lnTo>
                    <a:pt x="86457" y="1801107"/>
                  </a:lnTo>
                  <a:lnTo>
                    <a:pt x="115276" y="1738919"/>
                  </a:lnTo>
                  <a:lnTo>
                    <a:pt x="144095" y="1676732"/>
                  </a:lnTo>
                  <a:lnTo>
                    <a:pt x="172914" y="1614545"/>
                  </a:lnTo>
                  <a:lnTo>
                    <a:pt x="201733" y="1552358"/>
                  </a:lnTo>
                  <a:lnTo>
                    <a:pt x="230552" y="1490171"/>
                  </a:lnTo>
                  <a:lnTo>
                    <a:pt x="259371" y="1427984"/>
                  </a:lnTo>
                  <a:lnTo>
                    <a:pt x="288190" y="1365797"/>
                  </a:lnTo>
                  <a:lnTo>
                    <a:pt x="317009" y="1303610"/>
                  </a:lnTo>
                  <a:lnTo>
                    <a:pt x="345828" y="1241423"/>
                  </a:lnTo>
                  <a:lnTo>
                    <a:pt x="374647" y="1179236"/>
                  </a:lnTo>
                  <a:lnTo>
                    <a:pt x="403466" y="1117049"/>
                  </a:lnTo>
                  <a:lnTo>
                    <a:pt x="432285" y="1054862"/>
                  </a:lnTo>
                  <a:lnTo>
                    <a:pt x="461104" y="992674"/>
                  </a:lnTo>
                  <a:lnTo>
                    <a:pt x="489923" y="930487"/>
                  </a:lnTo>
                  <a:lnTo>
                    <a:pt x="518742" y="868300"/>
                  </a:lnTo>
                  <a:lnTo>
                    <a:pt x="547561" y="806113"/>
                  </a:lnTo>
                  <a:lnTo>
                    <a:pt x="576380" y="743926"/>
                  </a:lnTo>
                  <a:lnTo>
                    <a:pt x="605199" y="681739"/>
                  </a:lnTo>
                  <a:lnTo>
                    <a:pt x="634018" y="619552"/>
                  </a:lnTo>
                  <a:lnTo>
                    <a:pt x="662837" y="557365"/>
                  </a:lnTo>
                  <a:lnTo>
                    <a:pt x="691657" y="495178"/>
                  </a:lnTo>
                  <a:lnTo>
                    <a:pt x="720476" y="432991"/>
                  </a:lnTo>
                  <a:lnTo>
                    <a:pt x="749295" y="370804"/>
                  </a:lnTo>
                  <a:lnTo>
                    <a:pt x="778114" y="308616"/>
                  </a:lnTo>
                  <a:lnTo>
                    <a:pt x="806933" y="246429"/>
                  </a:lnTo>
                  <a:lnTo>
                    <a:pt x="835752" y="184242"/>
                  </a:lnTo>
                  <a:lnTo>
                    <a:pt x="770001" y="155204"/>
                  </a:lnTo>
                  <a:lnTo>
                    <a:pt x="703244" y="128563"/>
                  </a:lnTo>
                  <a:lnTo>
                    <a:pt x="635567" y="104352"/>
                  </a:lnTo>
                  <a:lnTo>
                    <a:pt x="567059" y="82604"/>
                  </a:lnTo>
                  <a:lnTo>
                    <a:pt x="497810" y="63347"/>
                  </a:lnTo>
                  <a:lnTo>
                    <a:pt x="427909" y="46607"/>
                  </a:lnTo>
                  <a:lnTo>
                    <a:pt x="357449" y="32404"/>
                  </a:lnTo>
                  <a:lnTo>
                    <a:pt x="286522" y="20759"/>
                  </a:lnTo>
                  <a:lnTo>
                    <a:pt x="215220" y="11686"/>
                  </a:lnTo>
                  <a:lnTo>
                    <a:pt x="143636" y="5196"/>
                  </a:lnTo>
                  <a:lnTo>
                    <a:pt x="71865" y="1299"/>
                  </a:lnTo>
                  <a:lnTo>
                    <a:pt x="0" y="0"/>
                  </a:lnTo>
                  <a:lnTo>
                    <a:pt x="0" y="68540"/>
                  </a:lnTo>
                  <a:lnTo>
                    <a:pt x="0" y="137080"/>
                  </a:lnTo>
                  <a:lnTo>
                    <a:pt x="0" y="205620"/>
                  </a:lnTo>
                  <a:lnTo>
                    <a:pt x="0" y="274161"/>
                  </a:lnTo>
                  <a:lnTo>
                    <a:pt x="0" y="342701"/>
                  </a:lnTo>
                  <a:lnTo>
                    <a:pt x="0" y="411241"/>
                  </a:lnTo>
                  <a:lnTo>
                    <a:pt x="0" y="479782"/>
                  </a:lnTo>
                  <a:lnTo>
                    <a:pt x="0" y="548322"/>
                  </a:lnTo>
                  <a:lnTo>
                    <a:pt x="0" y="616862"/>
                  </a:lnTo>
                  <a:lnTo>
                    <a:pt x="0" y="685402"/>
                  </a:lnTo>
                  <a:lnTo>
                    <a:pt x="0" y="753943"/>
                  </a:lnTo>
                  <a:lnTo>
                    <a:pt x="0" y="822483"/>
                  </a:lnTo>
                  <a:lnTo>
                    <a:pt x="0" y="891023"/>
                  </a:lnTo>
                  <a:lnTo>
                    <a:pt x="0" y="959564"/>
                  </a:lnTo>
                  <a:lnTo>
                    <a:pt x="0" y="1028104"/>
                  </a:lnTo>
                  <a:lnTo>
                    <a:pt x="0" y="1096644"/>
                  </a:lnTo>
                  <a:lnTo>
                    <a:pt x="0" y="1165184"/>
                  </a:lnTo>
                  <a:lnTo>
                    <a:pt x="0" y="1233725"/>
                  </a:lnTo>
                  <a:lnTo>
                    <a:pt x="0" y="1302265"/>
                  </a:lnTo>
                  <a:lnTo>
                    <a:pt x="0" y="1370805"/>
                  </a:lnTo>
                  <a:lnTo>
                    <a:pt x="0" y="1439346"/>
                  </a:lnTo>
                  <a:lnTo>
                    <a:pt x="0" y="1507886"/>
                  </a:lnTo>
                  <a:lnTo>
                    <a:pt x="0" y="1576426"/>
                  </a:lnTo>
                  <a:lnTo>
                    <a:pt x="0" y="1644966"/>
                  </a:lnTo>
                  <a:lnTo>
                    <a:pt x="0" y="1713507"/>
                  </a:lnTo>
                  <a:lnTo>
                    <a:pt x="0" y="1782047"/>
                  </a:lnTo>
                  <a:lnTo>
                    <a:pt x="0" y="1850587"/>
                  </a:lnTo>
                  <a:lnTo>
                    <a:pt x="0" y="191912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4539318" y="2003799"/>
              <a:ext cx="1954921" cy="1803425"/>
            </a:xfrm>
            <a:custGeom>
              <a:avLst/>
              <a:pathLst>
                <a:path w="1954921" h="1803425">
                  <a:moveTo>
                    <a:pt x="0" y="1803425"/>
                  </a:moveTo>
                  <a:lnTo>
                    <a:pt x="67411" y="1791035"/>
                  </a:lnTo>
                  <a:lnTo>
                    <a:pt x="134822" y="1778645"/>
                  </a:lnTo>
                  <a:lnTo>
                    <a:pt x="202233" y="1766255"/>
                  </a:lnTo>
                  <a:lnTo>
                    <a:pt x="269644" y="1753865"/>
                  </a:lnTo>
                  <a:lnTo>
                    <a:pt x="337055" y="1741475"/>
                  </a:lnTo>
                  <a:lnTo>
                    <a:pt x="404466" y="1729084"/>
                  </a:lnTo>
                  <a:lnTo>
                    <a:pt x="471877" y="1716694"/>
                  </a:lnTo>
                  <a:lnTo>
                    <a:pt x="539288" y="1704304"/>
                  </a:lnTo>
                  <a:lnTo>
                    <a:pt x="606699" y="1691914"/>
                  </a:lnTo>
                  <a:lnTo>
                    <a:pt x="674111" y="1679524"/>
                  </a:lnTo>
                  <a:lnTo>
                    <a:pt x="741522" y="1667134"/>
                  </a:lnTo>
                  <a:lnTo>
                    <a:pt x="808933" y="1654744"/>
                  </a:lnTo>
                  <a:lnTo>
                    <a:pt x="876344" y="1642354"/>
                  </a:lnTo>
                  <a:lnTo>
                    <a:pt x="943755" y="1629964"/>
                  </a:lnTo>
                  <a:lnTo>
                    <a:pt x="1011166" y="1617574"/>
                  </a:lnTo>
                  <a:lnTo>
                    <a:pt x="1078577" y="1605184"/>
                  </a:lnTo>
                  <a:lnTo>
                    <a:pt x="1145988" y="1592794"/>
                  </a:lnTo>
                  <a:lnTo>
                    <a:pt x="1213399" y="1580403"/>
                  </a:lnTo>
                  <a:lnTo>
                    <a:pt x="1280810" y="1568013"/>
                  </a:lnTo>
                  <a:lnTo>
                    <a:pt x="1348222" y="1555623"/>
                  </a:lnTo>
                  <a:lnTo>
                    <a:pt x="1415633" y="1543233"/>
                  </a:lnTo>
                  <a:lnTo>
                    <a:pt x="1483044" y="1530843"/>
                  </a:lnTo>
                  <a:lnTo>
                    <a:pt x="1550455" y="1518453"/>
                  </a:lnTo>
                  <a:lnTo>
                    <a:pt x="1617866" y="1506063"/>
                  </a:lnTo>
                  <a:lnTo>
                    <a:pt x="1685277" y="1493673"/>
                  </a:lnTo>
                  <a:lnTo>
                    <a:pt x="1752688" y="1481283"/>
                  </a:lnTo>
                  <a:lnTo>
                    <a:pt x="1820099" y="1468893"/>
                  </a:lnTo>
                  <a:lnTo>
                    <a:pt x="1887510" y="1456503"/>
                  </a:lnTo>
                  <a:lnTo>
                    <a:pt x="1954921" y="1444113"/>
                  </a:lnTo>
                  <a:lnTo>
                    <a:pt x="1941531" y="1377653"/>
                  </a:lnTo>
                  <a:lnTo>
                    <a:pt x="1925881" y="1311689"/>
                  </a:lnTo>
                  <a:lnTo>
                    <a:pt x="1907992" y="1246297"/>
                  </a:lnTo>
                  <a:lnTo>
                    <a:pt x="1887882" y="1181553"/>
                  </a:lnTo>
                  <a:lnTo>
                    <a:pt x="1865576" y="1117533"/>
                  </a:lnTo>
                  <a:lnTo>
                    <a:pt x="1841100" y="1054310"/>
                  </a:lnTo>
                  <a:lnTo>
                    <a:pt x="1814483" y="991959"/>
                  </a:lnTo>
                  <a:lnTo>
                    <a:pt x="1785754" y="930552"/>
                  </a:lnTo>
                  <a:lnTo>
                    <a:pt x="1754948" y="870161"/>
                  </a:lnTo>
                  <a:lnTo>
                    <a:pt x="1722100" y="810855"/>
                  </a:lnTo>
                  <a:lnTo>
                    <a:pt x="1687249" y="752704"/>
                  </a:lnTo>
                  <a:lnTo>
                    <a:pt x="1650435" y="695775"/>
                  </a:lnTo>
                  <a:lnTo>
                    <a:pt x="1611701" y="640135"/>
                  </a:lnTo>
                  <a:lnTo>
                    <a:pt x="1571092" y="585848"/>
                  </a:lnTo>
                  <a:lnTo>
                    <a:pt x="1528655" y="532977"/>
                  </a:lnTo>
                  <a:lnTo>
                    <a:pt x="1484440" y="481585"/>
                  </a:lnTo>
                  <a:lnTo>
                    <a:pt x="1438498" y="431730"/>
                  </a:lnTo>
                  <a:lnTo>
                    <a:pt x="1390883" y="383471"/>
                  </a:lnTo>
                  <a:lnTo>
                    <a:pt x="1341649" y="336864"/>
                  </a:lnTo>
                  <a:lnTo>
                    <a:pt x="1290855" y="291963"/>
                  </a:lnTo>
                  <a:lnTo>
                    <a:pt x="1238559" y="248820"/>
                  </a:lnTo>
                  <a:lnTo>
                    <a:pt x="1184822" y="207486"/>
                  </a:lnTo>
                  <a:lnTo>
                    <a:pt x="1129707" y="168009"/>
                  </a:lnTo>
                  <a:lnTo>
                    <a:pt x="1073278" y="130434"/>
                  </a:lnTo>
                  <a:lnTo>
                    <a:pt x="1015600" y="94805"/>
                  </a:lnTo>
                  <a:lnTo>
                    <a:pt x="956740" y="61164"/>
                  </a:lnTo>
                  <a:lnTo>
                    <a:pt x="896768" y="29550"/>
                  </a:lnTo>
                  <a:lnTo>
                    <a:pt x="835752" y="0"/>
                  </a:lnTo>
                  <a:lnTo>
                    <a:pt x="806933" y="62187"/>
                  </a:lnTo>
                  <a:lnTo>
                    <a:pt x="778114" y="124374"/>
                  </a:lnTo>
                  <a:lnTo>
                    <a:pt x="749295" y="186561"/>
                  </a:lnTo>
                  <a:lnTo>
                    <a:pt x="720476" y="248748"/>
                  </a:lnTo>
                  <a:lnTo>
                    <a:pt x="691657" y="310935"/>
                  </a:lnTo>
                  <a:lnTo>
                    <a:pt x="662837" y="373122"/>
                  </a:lnTo>
                  <a:lnTo>
                    <a:pt x="634018" y="435309"/>
                  </a:lnTo>
                  <a:lnTo>
                    <a:pt x="605199" y="497496"/>
                  </a:lnTo>
                  <a:lnTo>
                    <a:pt x="576380" y="559683"/>
                  </a:lnTo>
                  <a:lnTo>
                    <a:pt x="547561" y="621870"/>
                  </a:lnTo>
                  <a:lnTo>
                    <a:pt x="518742" y="684057"/>
                  </a:lnTo>
                  <a:lnTo>
                    <a:pt x="489923" y="746245"/>
                  </a:lnTo>
                  <a:lnTo>
                    <a:pt x="461104" y="808432"/>
                  </a:lnTo>
                  <a:lnTo>
                    <a:pt x="432285" y="870619"/>
                  </a:lnTo>
                  <a:lnTo>
                    <a:pt x="403466" y="932806"/>
                  </a:lnTo>
                  <a:lnTo>
                    <a:pt x="374647" y="994993"/>
                  </a:lnTo>
                  <a:lnTo>
                    <a:pt x="345828" y="1057180"/>
                  </a:lnTo>
                  <a:lnTo>
                    <a:pt x="317009" y="1119367"/>
                  </a:lnTo>
                  <a:lnTo>
                    <a:pt x="288190" y="1181554"/>
                  </a:lnTo>
                  <a:lnTo>
                    <a:pt x="259371" y="1243741"/>
                  </a:lnTo>
                  <a:lnTo>
                    <a:pt x="230552" y="1305928"/>
                  </a:lnTo>
                  <a:lnTo>
                    <a:pt x="201733" y="1368115"/>
                  </a:lnTo>
                  <a:lnTo>
                    <a:pt x="172914" y="1430302"/>
                  </a:lnTo>
                  <a:lnTo>
                    <a:pt x="144095" y="1492490"/>
                  </a:lnTo>
                  <a:lnTo>
                    <a:pt x="115276" y="1554677"/>
                  </a:lnTo>
                  <a:lnTo>
                    <a:pt x="86457" y="1616864"/>
                  </a:lnTo>
                  <a:lnTo>
                    <a:pt x="57638" y="1679051"/>
                  </a:lnTo>
                  <a:lnTo>
                    <a:pt x="28819" y="174123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4539318" y="3447912"/>
              <a:ext cx="1987554" cy="2326219"/>
            </a:xfrm>
            <a:custGeom>
              <a:avLst/>
              <a:pathLst>
                <a:path w="1987554" h="2326219">
                  <a:moveTo>
                    <a:pt x="0" y="359312"/>
                  </a:moveTo>
                  <a:lnTo>
                    <a:pt x="9880" y="427136"/>
                  </a:lnTo>
                  <a:lnTo>
                    <a:pt x="19761" y="494961"/>
                  </a:lnTo>
                  <a:lnTo>
                    <a:pt x="29641" y="562785"/>
                  </a:lnTo>
                  <a:lnTo>
                    <a:pt x="39522" y="630609"/>
                  </a:lnTo>
                  <a:lnTo>
                    <a:pt x="49402" y="698434"/>
                  </a:lnTo>
                  <a:lnTo>
                    <a:pt x="59283" y="766258"/>
                  </a:lnTo>
                  <a:lnTo>
                    <a:pt x="69163" y="834082"/>
                  </a:lnTo>
                  <a:lnTo>
                    <a:pt x="79044" y="901907"/>
                  </a:lnTo>
                  <a:lnTo>
                    <a:pt x="88925" y="969731"/>
                  </a:lnTo>
                  <a:lnTo>
                    <a:pt x="98805" y="1037556"/>
                  </a:lnTo>
                  <a:lnTo>
                    <a:pt x="108686" y="1105380"/>
                  </a:lnTo>
                  <a:lnTo>
                    <a:pt x="118566" y="1173204"/>
                  </a:lnTo>
                  <a:lnTo>
                    <a:pt x="128447" y="1241029"/>
                  </a:lnTo>
                  <a:lnTo>
                    <a:pt x="138327" y="1308853"/>
                  </a:lnTo>
                  <a:lnTo>
                    <a:pt x="148208" y="1376677"/>
                  </a:lnTo>
                  <a:lnTo>
                    <a:pt x="158089" y="1444502"/>
                  </a:lnTo>
                  <a:lnTo>
                    <a:pt x="167969" y="1512326"/>
                  </a:lnTo>
                  <a:lnTo>
                    <a:pt x="177850" y="1580151"/>
                  </a:lnTo>
                  <a:lnTo>
                    <a:pt x="187730" y="1647975"/>
                  </a:lnTo>
                  <a:lnTo>
                    <a:pt x="197611" y="1715799"/>
                  </a:lnTo>
                  <a:lnTo>
                    <a:pt x="207491" y="1783624"/>
                  </a:lnTo>
                  <a:lnTo>
                    <a:pt x="217372" y="1851448"/>
                  </a:lnTo>
                  <a:lnTo>
                    <a:pt x="227253" y="1919272"/>
                  </a:lnTo>
                  <a:lnTo>
                    <a:pt x="237133" y="1987097"/>
                  </a:lnTo>
                  <a:lnTo>
                    <a:pt x="247014" y="2054921"/>
                  </a:lnTo>
                  <a:lnTo>
                    <a:pt x="256894" y="2122746"/>
                  </a:lnTo>
                  <a:lnTo>
                    <a:pt x="266775" y="2190570"/>
                  </a:lnTo>
                  <a:lnTo>
                    <a:pt x="276655" y="2258394"/>
                  </a:lnTo>
                  <a:lnTo>
                    <a:pt x="286536" y="2326219"/>
                  </a:lnTo>
                  <a:lnTo>
                    <a:pt x="353645" y="2315267"/>
                  </a:lnTo>
                  <a:lnTo>
                    <a:pt x="420339" y="2302026"/>
                  </a:lnTo>
                  <a:lnTo>
                    <a:pt x="486542" y="2286512"/>
                  </a:lnTo>
                  <a:lnTo>
                    <a:pt x="552176" y="2268743"/>
                  </a:lnTo>
                  <a:lnTo>
                    <a:pt x="617163" y="2248739"/>
                  </a:lnTo>
                  <a:lnTo>
                    <a:pt x="681428" y="2226524"/>
                  </a:lnTo>
                  <a:lnTo>
                    <a:pt x="744895" y="2202124"/>
                  </a:lnTo>
                  <a:lnTo>
                    <a:pt x="807491" y="2175567"/>
                  </a:lnTo>
                  <a:lnTo>
                    <a:pt x="869142" y="2146885"/>
                  </a:lnTo>
                  <a:lnTo>
                    <a:pt x="929776" y="2116111"/>
                  </a:lnTo>
                  <a:lnTo>
                    <a:pt x="989321" y="2083280"/>
                  </a:lnTo>
                  <a:lnTo>
                    <a:pt x="1047709" y="2048433"/>
                  </a:lnTo>
                  <a:lnTo>
                    <a:pt x="1104871" y="2011609"/>
                  </a:lnTo>
                  <a:lnTo>
                    <a:pt x="1160740" y="1972851"/>
                  </a:lnTo>
                  <a:lnTo>
                    <a:pt x="1215250" y="1932204"/>
                  </a:lnTo>
                  <a:lnTo>
                    <a:pt x="1268338" y="1889718"/>
                  </a:lnTo>
                  <a:lnTo>
                    <a:pt x="1319942" y="1845440"/>
                  </a:lnTo>
                  <a:lnTo>
                    <a:pt x="1370002" y="1799423"/>
                  </a:lnTo>
                  <a:lnTo>
                    <a:pt x="1418458" y="1751720"/>
                  </a:lnTo>
                  <a:lnTo>
                    <a:pt x="1465254" y="1702389"/>
                  </a:lnTo>
                  <a:lnTo>
                    <a:pt x="1510335" y="1651485"/>
                  </a:lnTo>
                  <a:lnTo>
                    <a:pt x="1553649" y="1599069"/>
                  </a:lnTo>
                  <a:lnTo>
                    <a:pt x="1595145" y="1545203"/>
                  </a:lnTo>
                  <a:lnTo>
                    <a:pt x="1634774" y="1489948"/>
                  </a:lnTo>
                  <a:lnTo>
                    <a:pt x="1672489" y="1433371"/>
                  </a:lnTo>
                  <a:lnTo>
                    <a:pt x="1708248" y="1375536"/>
                  </a:lnTo>
                  <a:lnTo>
                    <a:pt x="1742007" y="1316513"/>
                  </a:lnTo>
                  <a:lnTo>
                    <a:pt x="1773728" y="1256369"/>
                  </a:lnTo>
                  <a:lnTo>
                    <a:pt x="1803373" y="1195175"/>
                  </a:lnTo>
                  <a:lnTo>
                    <a:pt x="1830908" y="1133003"/>
                  </a:lnTo>
                  <a:lnTo>
                    <a:pt x="1856300" y="1069926"/>
                  </a:lnTo>
                  <a:lnTo>
                    <a:pt x="1879520" y="1006017"/>
                  </a:lnTo>
                  <a:lnTo>
                    <a:pt x="1900540" y="941352"/>
                  </a:lnTo>
                  <a:lnTo>
                    <a:pt x="1919336" y="876005"/>
                  </a:lnTo>
                  <a:lnTo>
                    <a:pt x="1935886" y="810053"/>
                  </a:lnTo>
                  <a:lnTo>
                    <a:pt x="1950171" y="743574"/>
                  </a:lnTo>
                  <a:lnTo>
                    <a:pt x="1962173" y="676646"/>
                  </a:lnTo>
                  <a:lnTo>
                    <a:pt x="1971879" y="609346"/>
                  </a:lnTo>
                  <a:lnTo>
                    <a:pt x="1979277" y="541753"/>
                  </a:lnTo>
                  <a:lnTo>
                    <a:pt x="1984359" y="473947"/>
                  </a:lnTo>
                  <a:lnTo>
                    <a:pt x="1987119" y="406007"/>
                  </a:lnTo>
                  <a:lnTo>
                    <a:pt x="1987554" y="338012"/>
                  </a:lnTo>
                  <a:lnTo>
                    <a:pt x="1985662" y="270042"/>
                  </a:lnTo>
                  <a:lnTo>
                    <a:pt x="1981447" y="202176"/>
                  </a:lnTo>
                  <a:lnTo>
                    <a:pt x="1974913" y="134495"/>
                  </a:lnTo>
                  <a:lnTo>
                    <a:pt x="1966068" y="67076"/>
                  </a:lnTo>
                  <a:lnTo>
                    <a:pt x="1954921" y="0"/>
                  </a:lnTo>
                  <a:lnTo>
                    <a:pt x="1887510" y="12390"/>
                  </a:lnTo>
                  <a:lnTo>
                    <a:pt x="1820099" y="24780"/>
                  </a:lnTo>
                  <a:lnTo>
                    <a:pt x="1752688" y="37170"/>
                  </a:lnTo>
                  <a:lnTo>
                    <a:pt x="1685277" y="49560"/>
                  </a:lnTo>
                  <a:lnTo>
                    <a:pt x="1617866" y="61950"/>
                  </a:lnTo>
                  <a:lnTo>
                    <a:pt x="1550455" y="74340"/>
                  </a:lnTo>
                  <a:lnTo>
                    <a:pt x="1483044" y="86730"/>
                  </a:lnTo>
                  <a:lnTo>
                    <a:pt x="1415633" y="99120"/>
                  </a:lnTo>
                  <a:lnTo>
                    <a:pt x="1348222" y="111510"/>
                  </a:lnTo>
                  <a:lnTo>
                    <a:pt x="1280810" y="123900"/>
                  </a:lnTo>
                  <a:lnTo>
                    <a:pt x="1213399" y="136290"/>
                  </a:lnTo>
                  <a:lnTo>
                    <a:pt x="1145988" y="148680"/>
                  </a:lnTo>
                  <a:lnTo>
                    <a:pt x="1078577" y="161071"/>
                  </a:lnTo>
                  <a:lnTo>
                    <a:pt x="1011166" y="173461"/>
                  </a:lnTo>
                  <a:lnTo>
                    <a:pt x="943755" y="185851"/>
                  </a:lnTo>
                  <a:lnTo>
                    <a:pt x="876344" y="198241"/>
                  </a:lnTo>
                  <a:lnTo>
                    <a:pt x="808933" y="210631"/>
                  </a:lnTo>
                  <a:lnTo>
                    <a:pt x="741522" y="223021"/>
                  </a:lnTo>
                  <a:lnTo>
                    <a:pt x="674111" y="235411"/>
                  </a:lnTo>
                  <a:lnTo>
                    <a:pt x="606699" y="247801"/>
                  </a:lnTo>
                  <a:lnTo>
                    <a:pt x="539288" y="260191"/>
                  </a:lnTo>
                  <a:lnTo>
                    <a:pt x="471877" y="272581"/>
                  </a:lnTo>
                  <a:lnTo>
                    <a:pt x="404466" y="284971"/>
                  </a:lnTo>
                  <a:lnTo>
                    <a:pt x="337055" y="297361"/>
                  </a:lnTo>
                  <a:lnTo>
                    <a:pt x="269644" y="309752"/>
                  </a:lnTo>
                  <a:lnTo>
                    <a:pt x="202233" y="322142"/>
                  </a:lnTo>
                  <a:lnTo>
                    <a:pt x="134822" y="334532"/>
                  </a:lnTo>
                  <a:lnTo>
                    <a:pt x="67411" y="346922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2676853" y="3807225"/>
              <a:ext cx="2149001" cy="1987591"/>
            </a:xfrm>
            <a:custGeom>
              <a:avLst/>
              <a:pathLst>
                <a:path w="2149001" h="1987591">
                  <a:moveTo>
                    <a:pt x="1862465" y="0"/>
                  </a:moveTo>
                  <a:lnTo>
                    <a:pt x="1798242" y="23941"/>
                  </a:lnTo>
                  <a:lnTo>
                    <a:pt x="1734019" y="47882"/>
                  </a:lnTo>
                  <a:lnTo>
                    <a:pt x="1669796" y="71823"/>
                  </a:lnTo>
                  <a:lnTo>
                    <a:pt x="1605573" y="95765"/>
                  </a:lnTo>
                  <a:lnTo>
                    <a:pt x="1541350" y="119706"/>
                  </a:lnTo>
                  <a:lnTo>
                    <a:pt x="1477127" y="143647"/>
                  </a:lnTo>
                  <a:lnTo>
                    <a:pt x="1412904" y="167588"/>
                  </a:lnTo>
                  <a:lnTo>
                    <a:pt x="1348681" y="191530"/>
                  </a:lnTo>
                  <a:lnTo>
                    <a:pt x="1284458" y="215471"/>
                  </a:lnTo>
                  <a:lnTo>
                    <a:pt x="1220235" y="239412"/>
                  </a:lnTo>
                  <a:lnTo>
                    <a:pt x="1156012" y="263354"/>
                  </a:lnTo>
                  <a:lnTo>
                    <a:pt x="1091789" y="287295"/>
                  </a:lnTo>
                  <a:lnTo>
                    <a:pt x="1027567" y="311236"/>
                  </a:lnTo>
                  <a:lnTo>
                    <a:pt x="963344" y="335177"/>
                  </a:lnTo>
                  <a:lnTo>
                    <a:pt x="899121" y="359119"/>
                  </a:lnTo>
                  <a:lnTo>
                    <a:pt x="834898" y="383060"/>
                  </a:lnTo>
                  <a:lnTo>
                    <a:pt x="770675" y="407001"/>
                  </a:lnTo>
                  <a:lnTo>
                    <a:pt x="706452" y="430943"/>
                  </a:lnTo>
                  <a:lnTo>
                    <a:pt x="642229" y="454884"/>
                  </a:lnTo>
                  <a:lnTo>
                    <a:pt x="578006" y="478825"/>
                  </a:lnTo>
                  <a:lnTo>
                    <a:pt x="513783" y="502766"/>
                  </a:lnTo>
                  <a:lnTo>
                    <a:pt x="449560" y="526708"/>
                  </a:lnTo>
                  <a:lnTo>
                    <a:pt x="385337" y="550649"/>
                  </a:lnTo>
                  <a:lnTo>
                    <a:pt x="321114" y="574590"/>
                  </a:lnTo>
                  <a:lnTo>
                    <a:pt x="256891" y="598532"/>
                  </a:lnTo>
                  <a:lnTo>
                    <a:pt x="192668" y="622473"/>
                  </a:lnTo>
                  <a:lnTo>
                    <a:pt x="128445" y="646414"/>
                  </a:lnTo>
                  <a:lnTo>
                    <a:pt x="64222" y="670355"/>
                  </a:lnTo>
                  <a:lnTo>
                    <a:pt x="0" y="694297"/>
                  </a:lnTo>
                  <a:lnTo>
                    <a:pt x="24652" y="757144"/>
                  </a:lnTo>
                  <a:lnTo>
                    <a:pt x="51424" y="819118"/>
                  </a:lnTo>
                  <a:lnTo>
                    <a:pt x="80285" y="880147"/>
                  </a:lnTo>
                  <a:lnTo>
                    <a:pt x="111202" y="940161"/>
                  </a:lnTo>
                  <a:lnTo>
                    <a:pt x="144139" y="999090"/>
                  </a:lnTo>
                  <a:lnTo>
                    <a:pt x="179059" y="1056867"/>
                  </a:lnTo>
                  <a:lnTo>
                    <a:pt x="215920" y="1113425"/>
                  </a:lnTo>
                  <a:lnTo>
                    <a:pt x="254681" y="1168698"/>
                  </a:lnTo>
                  <a:lnTo>
                    <a:pt x="295296" y="1222623"/>
                  </a:lnTo>
                  <a:lnTo>
                    <a:pt x="337720" y="1275138"/>
                  </a:lnTo>
                  <a:lnTo>
                    <a:pt x="381902" y="1326181"/>
                  </a:lnTo>
                  <a:lnTo>
                    <a:pt x="427792" y="1375695"/>
                  </a:lnTo>
                  <a:lnTo>
                    <a:pt x="475337" y="1423622"/>
                  </a:lnTo>
                  <a:lnTo>
                    <a:pt x="524482" y="1469907"/>
                  </a:lnTo>
                  <a:lnTo>
                    <a:pt x="575171" y="1514496"/>
                  </a:lnTo>
                  <a:lnTo>
                    <a:pt x="627345" y="1557338"/>
                  </a:lnTo>
                  <a:lnTo>
                    <a:pt x="680943" y="1598384"/>
                  </a:lnTo>
                  <a:lnTo>
                    <a:pt x="735904" y="1637585"/>
                  </a:lnTo>
                  <a:lnTo>
                    <a:pt x="792165" y="1674898"/>
                  </a:lnTo>
                  <a:lnTo>
                    <a:pt x="849661" y="1710278"/>
                  </a:lnTo>
                  <a:lnTo>
                    <a:pt x="908325" y="1743686"/>
                  </a:lnTo>
                  <a:lnTo>
                    <a:pt x="968089" y="1775082"/>
                  </a:lnTo>
                  <a:lnTo>
                    <a:pt x="1028886" y="1804431"/>
                  </a:lnTo>
                  <a:lnTo>
                    <a:pt x="1090644" y="1831698"/>
                  </a:lnTo>
                  <a:lnTo>
                    <a:pt x="1153292" y="1856851"/>
                  </a:lnTo>
                  <a:lnTo>
                    <a:pt x="1216758" y="1879863"/>
                  </a:lnTo>
                  <a:lnTo>
                    <a:pt x="1280969" y="1900707"/>
                  </a:lnTo>
                  <a:lnTo>
                    <a:pt x="1345851" y="1919358"/>
                  </a:lnTo>
                  <a:lnTo>
                    <a:pt x="1411329" y="1935794"/>
                  </a:lnTo>
                  <a:lnTo>
                    <a:pt x="1477328" y="1949998"/>
                  </a:lnTo>
                  <a:lnTo>
                    <a:pt x="1543770" y="1961952"/>
                  </a:lnTo>
                  <a:lnTo>
                    <a:pt x="1610581" y="1971643"/>
                  </a:lnTo>
                  <a:lnTo>
                    <a:pt x="1677681" y="1979060"/>
                  </a:lnTo>
                  <a:lnTo>
                    <a:pt x="1744995" y="1984194"/>
                  </a:lnTo>
                  <a:lnTo>
                    <a:pt x="1812445" y="1987038"/>
                  </a:lnTo>
                  <a:lnTo>
                    <a:pt x="1879952" y="1987591"/>
                  </a:lnTo>
                  <a:lnTo>
                    <a:pt x="1947439" y="1985851"/>
                  </a:lnTo>
                  <a:lnTo>
                    <a:pt x="2014828" y="1981820"/>
                  </a:lnTo>
                  <a:lnTo>
                    <a:pt x="2082041" y="1975502"/>
                  </a:lnTo>
                  <a:lnTo>
                    <a:pt x="2149001" y="1966906"/>
                  </a:lnTo>
                  <a:lnTo>
                    <a:pt x="2139121" y="1899082"/>
                  </a:lnTo>
                  <a:lnTo>
                    <a:pt x="2129240" y="1831257"/>
                  </a:lnTo>
                  <a:lnTo>
                    <a:pt x="2119360" y="1763433"/>
                  </a:lnTo>
                  <a:lnTo>
                    <a:pt x="2109479" y="1695609"/>
                  </a:lnTo>
                  <a:lnTo>
                    <a:pt x="2099598" y="1627784"/>
                  </a:lnTo>
                  <a:lnTo>
                    <a:pt x="2089718" y="1559960"/>
                  </a:lnTo>
                  <a:lnTo>
                    <a:pt x="2079837" y="1492136"/>
                  </a:lnTo>
                  <a:lnTo>
                    <a:pt x="2069957" y="1424311"/>
                  </a:lnTo>
                  <a:lnTo>
                    <a:pt x="2060076" y="1356487"/>
                  </a:lnTo>
                  <a:lnTo>
                    <a:pt x="2050196" y="1288663"/>
                  </a:lnTo>
                  <a:lnTo>
                    <a:pt x="2040315" y="1220838"/>
                  </a:lnTo>
                  <a:lnTo>
                    <a:pt x="2030434" y="1153014"/>
                  </a:lnTo>
                  <a:lnTo>
                    <a:pt x="2020554" y="1085189"/>
                  </a:lnTo>
                  <a:lnTo>
                    <a:pt x="2010673" y="1017365"/>
                  </a:lnTo>
                  <a:lnTo>
                    <a:pt x="2000793" y="949541"/>
                  </a:lnTo>
                  <a:lnTo>
                    <a:pt x="1990912" y="881716"/>
                  </a:lnTo>
                  <a:lnTo>
                    <a:pt x="1981032" y="813892"/>
                  </a:lnTo>
                  <a:lnTo>
                    <a:pt x="1971151" y="746068"/>
                  </a:lnTo>
                  <a:lnTo>
                    <a:pt x="1961270" y="678243"/>
                  </a:lnTo>
                  <a:lnTo>
                    <a:pt x="1951390" y="610419"/>
                  </a:lnTo>
                  <a:lnTo>
                    <a:pt x="1941509" y="542594"/>
                  </a:lnTo>
                  <a:lnTo>
                    <a:pt x="1931629" y="474770"/>
                  </a:lnTo>
                  <a:lnTo>
                    <a:pt x="1921748" y="406946"/>
                  </a:lnTo>
                  <a:lnTo>
                    <a:pt x="1911868" y="339121"/>
                  </a:lnTo>
                  <a:lnTo>
                    <a:pt x="1901987" y="271297"/>
                  </a:lnTo>
                  <a:lnTo>
                    <a:pt x="1892106" y="203473"/>
                  </a:lnTo>
                  <a:lnTo>
                    <a:pt x="1882226" y="135648"/>
                  </a:lnTo>
                  <a:lnTo>
                    <a:pt x="1872345" y="6782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2551808" y="3095916"/>
              <a:ext cx="1987509" cy="1405606"/>
            </a:xfrm>
            <a:custGeom>
              <a:avLst/>
              <a:pathLst>
                <a:path w="1987509" h="1405606">
                  <a:moveTo>
                    <a:pt x="1987509" y="711308"/>
                  </a:moveTo>
                  <a:lnTo>
                    <a:pt x="1923508" y="686780"/>
                  </a:lnTo>
                  <a:lnTo>
                    <a:pt x="1859507" y="662253"/>
                  </a:lnTo>
                  <a:lnTo>
                    <a:pt x="1795506" y="637725"/>
                  </a:lnTo>
                  <a:lnTo>
                    <a:pt x="1731504" y="613197"/>
                  </a:lnTo>
                  <a:lnTo>
                    <a:pt x="1667503" y="588669"/>
                  </a:lnTo>
                  <a:lnTo>
                    <a:pt x="1603502" y="564141"/>
                  </a:lnTo>
                  <a:lnTo>
                    <a:pt x="1539501" y="539613"/>
                  </a:lnTo>
                  <a:lnTo>
                    <a:pt x="1475500" y="515085"/>
                  </a:lnTo>
                  <a:lnTo>
                    <a:pt x="1411498" y="490557"/>
                  </a:lnTo>
                  <a:lnTo>
                    <a:pt x="1347497" y="466029"/>
                  </a:lnTo>
                  <a:lnTo>
                    <a:pt x="1283496" y="441502"/>
                  </a:lnTo>
                  <a:lnTo>
                    <a:pt x="1219495" y="416974"/>
                  </a:lnTo>
                  <a:lnTo>
                    <a:pt x="1155494" y="392446"/>
                  </a:lnTo>
                  <a:lnTo>
                    <a:pt x="1091492" y="367918"/>
                  </a:lnTo>
                  <a:lnTo>
                    <a:pt x="1027491" y="343390"/>
                  </a:lnTo>
                  <a:lnTo>
                    <a:pt x="963490" y="318862"/>
                  </a:lnTo>
                  <a:lnTo>
                    <a:pt x="899489" y="294334"/>
                  </a:lnTo>
                  <a:lnTo>
                    <a:pt x="835488" y="269806"/>
                  </a:lnTo>
                  <a:lnTo>
                    <a:pt x="771486" y="245278"/>
                  </a:lnTo>
                  <a:lnTo>
                    <a:pt x="707485" y="220751"/>
                  </a:lnTo>
                  <a:lnTo>
                    <a:pt x="643484" y="196223"/>
                  </a:lnTo>
                  <a:lnTo>
                    <a:pt x="579483" y="171695"/>
                  </a:lnTo>
                  <a:lnTo>
                    <a:pt x="515482" y="147167"/>
                  </a:lnTo>
                  <a:lnTo>
                    <a:pt x="451480" y="122639"/>
                  </a:lnTo>
                  <a:lnTo>
                    <a:pt x="387479" y="98111"/>
                  </a:lnTo>
                  <a:lnTo>
                    <a:pt x="323478" y="73583"/>
                  </a:lnTo>
                  <a:lnTo>
                    <a:pt x="259477" y="49055"/>
                  </a:lnTo>
                  <a:lnTo>
                    <a:pt x="195476" y="24527"/>
                  </a:lnTo>
                  <a:lnTo>
                    <a:pt x="131474" y="0"/>
                  </a:lnTo>
                  <a:lnTo>
                    <a:pt x="108096" y="64291"/>
                  </a:lnTo>
                  <a:lnTo>
                    <a:pt x="86944" y="129350"/>
                  </a:lnTo>
                  <a:lnTo>
                    <a:pt x="68043" y="195097"/>
                  </a:lnTo>
                  <a:lnTo>
                    <a:pt x="51416" y="261456"/>
                  </a:lnTo>
                  <a:lnTo>
                    <a:pt x="37082" y="328348"/>
                  </a:lnTo>
                  <a:lnTo>
                    <a:pt x="25058" y="395694"/>
                  </a:lnTo>
                  <a:lnTo>
                    <a:pt x="15360" y="463414"/>
                  </a:lnTo>
                  <a:lnTo>
                    <a:pt x="7997" y="531427"/>
                  </a:lnTo>
                  <a:lnTo>
                    <a:pt x="2979" y="599653"/>
                  </a:lnTo>
                  <a:lnTo>
                    <a:pt x="312" y="668012"/>
                  </a:lnTo>
                  <a:lnTo>
                    <a:pt x="0" y="736421"/>
                  </a:lnTo>
                  <a:lnTo>
                    <a:pt x="2041" y="804801"/>
                  </a:lnTo>
                  <a:lnTo>
                    <a:pt x="6434" y="873071"/>
                  </a:lnTo>
                  <a:lnTo>
                    <a:pt x="13174" y="941148"/>
                  </a:lnTo>
                  <a:lnTo>
                    <a:pt x="22253" y="1008954"/>
                  </a:lnTo>
                  <a:lnTo>
                    <a:pt x="33659" y="1076407"/>
                  </a:lnTo>
                  <a:lnTo>
                    <a:pt x="47381" y="1143427"/>
                  </a:lnTo>
                  <a:lnTo>
                    <a:pt x="63400" y="1209936"/>
                  </a:lnTo>
                  <a:lnTo>
                    <a:pt x="81699" y="1275853"/>
                  </a:lnTo>
                  <a:lnTo>
                    <a:pt x="102255" y="1341102"/>
                  </a:lnTo>
                  <a:lnTo>
                    <a:pt x="125044" y="1405606"/>
                  </a:lnTo>
                  <a:lnTo>
                    <a:pt x="189267" y="1381664"/>
                  </a:lnTo>
                  <a:lnTo>
                    <a:pt x="253490" y="1357723"/>
                  </a:lnTo>
                  <a:lnTo>
                    <a:pt x="317713" y="1333782"/>
                  </a:lnTo>
                  <a:lnTo>
                    <a:pt x="381936" y="1309840"/>
                  </a:lnTo>
                  <a:lnTo>
                    <a:pt x="446159" y="1285899"/>
                  </a:lnTo>
                  <a:lnTo>
                    <a:pt x="510382" y="1261958"/>
                  </a:lnTo>
                  <a:lnTo>
                    <a:pt x="574605" y="1238017"/>
                  </a:lnTo>
                  <a:lnTo>
                    <a:pt x="638827" y="1214075"/>
                  </a:lnTo>
                  <a:lnTo>
                    <a:pt x="703050" y="1190134"/>
                  </a:lnTo>
                  <a:lnTo>
                    <a:pt x="767273" y="1166193"/>
                  </a:lnTo>
                  <a:lnTo>
                    <a:pt x="831496" y="1142251"/>
                  </a:lnTo>
                  <a:lnTo>
                    <a:pt x="895719" y="1118310"/>
                  </a:lnTo>
                  <a:lnTo>
                    <a:pt x="959942" y="1094369"/>
                  </a:lnTo>
                  <a:lnTo>
                    <a:pt x="1024165" y="1070428"/>
                  </a:lnTo>
                  <a:lnTo>
                    <a:pt x="1088388" y="1046486"/>
                  </a:lnTo>
                  <a:lnTo>
                    <a:pt x="1152611" y="1022545"/>
                  </a:lnTo>
                  <a:lnTo>
                    <a:pt x="1216834" y="998604"/>
                  </a:lnTo>
                  <a:lnTo>
                    <a:pt x="1281057" y="974662"/>
                  </a:lnTo>
                  <a:lnTo>
                    <a:pt x="1345280" y="950721"/>
                  </a:lnTo>
                  <a:lnTo>
                    <a:pt x="1409503" y="926780"/>
                  </a:lnTo>
                  <a:lnTo>
                    <a:pt x="1473726" y="902839"/>
                  </a:lnTo>
                  <a:lnTo>
                    <a:pt x="1537949" y="878897"/>
                  </a:lnTo>
                  <a:lnTo>
                    <a:pt x="1602172" y="854956"/>
                  </a:lnTo>
                  <a:lnTo>
                    <a:pt x="1666394" y="831015"/>
                  </a:lnTo>
                  <a:lnTo>
                    <a:pt x="1730617" y="807073"/>
                  </a:lnTo>
                  <a:lnTo>
                    <a:pt x="1794840" y="783132"/>
                  </a:lnTo>
                  <a:lnTo>
                    <a:pt x="1859063" y="759191"/>
                  </a:lnTo>
                  <a:lnTo>
                    <a:pt x="1923286" y="73525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2683283" y="2257681"/>
              <a:ext cx="1856034" cy="1549543"/>
            </a:xfrm>
            <a:custGeom>
              <a:avLst/>
              <a:pathLst>
                <a:path w="1856034" h="1549543">
                  <a:moveTo>
                    <a:pt x="1856034" y="1549543"/>
                  </a:moveTo>
                  <a:lnTo>
                    <a:pt x="1813107" y="1496111"/>
                  </a:lnTo>
                  <a:lnTo>
                    <a:pt x="1770180" y="1442678"/>
                  </a:lnTo>
                  <a:lnTo>
                    <a:pt x="1727253" y="1389246"/>
                  </a:lnTo>
                  <a:lnTo>
                    <a:pt x="1684326" y="1335813"/>
                  </a:lnTo>
                  <a:lnTo>
                    <a:pt x="1641399" y="1282381"/>
                  </a:lnTo>
                  <a:lnTo>
                    <a:pt x="1598472" y="1228948"/>
                  </a:lnTo>
                  <a:lnTo>
                    <a:pt x="1555545" y="1175516"/>
                  </a:lnTo>
                  <a:lnTo>
                    <a:pt x="1512618" y="1122083"/>
                  </a:lnTo>
                  <a:lnTo>
                    <a:pt x="1469691" y="1068650"/>
                  </a:lnTo>
                  <a:lnTo>
                    <a:pt x="1426764" y="1015218"/>
                  </a:lnTo>
                  <a:lnTo>
                    <a:pt x="1383836" y="961785"/>
                  </a:lnTo>
                  <a:lnTo>
                    <a:pt x="1340909" y="908353"/>
                  </a:lnTo>
                  <a:lnTo>
                    <a:pt x="1297982" y="854920"/>
                  </a:lnTo>
                  <a:lnTo>
                    <a:pt x="1255055" y="801488"/>
                  </a:lnTo>
                  <a:lnTo>
                    <a:pt x="1212128" y="748055"/>
                  </a:lnTo>
                  <a:lnTo>
                    <a:pt x="1169201" y="694623"/>
                  </a:lnTo>
                  <a:lnTo>
                    <a:pt x="1126274" y="641190"/>
                  </a:lnTo>
                  <a:lnTo>
                    <a:pt x="1083347" y="587758"/>
                  </a:lnTo>
                  <a:lnTo>
                    <a:pt x="1040420" y="534325"/>
                  </a:lnTo>
                  <a:lnTo>
                    <a:pt x="997493" y="480892"/>
                  </a:lnTo>
                  <a:lnTo>
                    <a:pt x="954566" y="427460"/>
                  </a:lnTo>
                  <a:lnTo>
                    <a:pt x="911639" y="374027"/>
                  </a:lnTo>
                  <a:lnTo>
                    <a:pt x="868712" y="320595"/>
                  </a:lnTo>
                  <a:lnTo>
                    <a:pt x="825784" y="267162"/>
                  </a:lnTo>
                  <a:lnTo>
                    <a:pt x="782857" y="213730"/>
                  </a:lnTo>
                  <a:lnTo>
                    <a:pt x="739930" y="160297"/>
                  </a:lnTo>
                  <a:lnTo>
                    <a:pt x="697003" y="106865"/>
                  </a:lnTo>
                  <a:lnTo>
                    <a:pt x="654076" y="53432"/>
                  </a:lnTo>
                  <a:lnTo>
                    <a:pt x="611149" y="0"/>
                  </a:lnTo>
                  <a:lnTo>
                    <a:pt x="557386" y="44772"/>
                  </a:lnTo>
                  <a:lnTo>
                    <a:pt x="505232" y="91408"/>
                  </a:lnTo>
                  <a:lnTo>
                    <a:pt x="454751" y="139852"/>
                  </a:lnTo>
                  <a:lnTo>
                    <a:pt x="406007" y="190041"/>
                  </a:lnTo>
                  <a:lnTo>
                    <a:pt x="359059" y="241916"/>
                  </a:lnTo>
                  <a:lnTo>
                    <a:pt x="313966" y="295410"/>
                  </a:lnTo>
                  <a:lnTo>
                    <a:pt x="270783" y="350458"/>
                  </a:lnTo>
                  <a:lnTo>
                    <a:pt x="229565" y="406992"/>
                  </a:lnTo>
                  <a:lnTo>
                    <a:pt x="190362" y="464942"/>
                  </a:lnTo>
                  <a:lnTo>
                    <a:pt x="153222" y="524235"/>
                  </a:lnTo>
                  <a:lnTo>
                    <a:pt x="118193" y="584799"/>
                  </a:lnTo>
                  <a:lnTo>
                    <a:pt x="85316" y="646558"/>
                  </a:lnTo>
                  <a:lnTo>
                    <a:pt x="54634" y="709436"/>
                  </a:lnTo>
                  <a:lnTo>
                    <a:pt x="26183" y="773354"/>
                  </a:lnTo>
                  <a:lnTo>
                    <a:pt x="0" y="838235"/>
                  </a:lnTo>
                  <a:lnTo>
                    <a:pt x="64001" y="862762"/>
                  </a:lnTo>
                  <a:lnTo>
                    <a:pt x="128002" y="887290"/>
                  </a:lnTo>
                  <a:lnTo>
                    <a:pt x="192003" y="911818"/>
                  </a:lnTo>
                  <a:lnTo>
                    <a:pt x="256004" y="936346"/>
                  </a:lnTo>
                  <a:lnTo>
                    <a:pt x="320005" y="960874"/>
                  </a:lnTo>
                  <a:lnTo>
                    <a:pt x="384007" y="985402"/>
                  </a:lnTo>
                  <a:lnTo>
                    <a:pt x="448008" y="1009930"/>
                  </a:lnTo>
                  <a:lnTo>
                    <a:pt x="512009" y="1034458"/>
                  </a:lnTo>
                  <a:lnTo>
                    <a:pt x="576010" y="1058986"/>
                  </a:lnTo>
                  <a:lnTo>
                    <a:pt x="640011" y="1083513"/>
                  </a:lnTo>
                  <a:lnTo>
                    <a:pt x="704013" y="1108041"/>
                  </a:lnTo>
                  <a:lnTo>
                    <a:pt x="768014" y="1132569"/>
                  </a:lnTo>
                  <a:lnTo>
                    <a:pt x="832015" y="1157097"/>
                  </a:lnTo>
                  <a:lnTo>
                    <a:pt x="896016" y="1181625"/>
                  </a:lnTo>
                  <a:lnTo>
                    <a:pt x="960017" y="1206153"/>
                  </a:lnTo>
                  <a:lnTo>
                    <a:pt x="1024019" y="1230681"/>
                  </a:lnTo>
                  <a:lnTo>
                    <a:pt x="1088020" y="1255209"/>
                  </a:lnTo>
                  <a:lnTo>
                    <a:pt x="1152021" y="1279737"/>
                  </a:lnTo>
                  <a:lnTo>
                    <a:pt x="1216022" y="1304264"/>
                  </a:lnTo>
                  <a:lnTo>
                    <a:pt x="1280023" y="1328792"/>
                  </a:lnTo>
                  <a:lnTo>
                    <a:pt x="1344025" y="1353320"/>
                  </a:lnTo>
                  <a:lnTo>
                    <a:pt x="1408026" y="1377848"/>
                  </a:lnTo>
                  <a:lnTo>
                    <a:pt x="1472027" y="1402376"/>
                  </a:lnTo>
                  <a:lnTo>
                    <a:pt x="1536028" y="1426904"/>
                  </a:lnTo>
                  <a:lnTo>
                    <a:pt x="1600029" y="1451432"/>
                  </a:lnTo>
                  <a:lnTo>
                    <a:pt x="1664031" y="1475960"/>
                  </a:lnTo>
                  <a:lnTo>
                    <a:pt x="1728032" y="1500488"/>
                  </a:lnTo>
                  <a:lnTo>
                    <a:pt x="1792033" y="152501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3294433" y="1938012"/>
              <a:ext cx="1244885" cy="1869212"/>
            </a:xfrm>
            <a:custGeom>
              <a:avLst/>
              <a:pathLst>
                <a:path w="1244885" h="1869212">
                  <a:moveTo>
                    <a:pt x="1244885" y="1869212"/>
                  </a:moveTo>
                  <a:lnTo>
                    <a:pt x="1221577" y="1804756"/>
                  </a:lnTo>
                  <a:lnTo>
                    <a:pt x="1198269" y="1740301"/>
                  </a:lnTo>
                  <a:lnTo>
                    <a:pt x="1174962" y="1675845"/>
                  </a:lnTo>
                  <a:lnTo>
                    <a:pt x="1151654" y="1611390"/>
                  </a:lnTo>
                  <a:lnTo>
                    <a:pt x="1128346" y="1546934"/>
                  </a:lnTo>
                  <a:lnTo>
                    <a:pt x="1105039" y="1482478"/>
                  </a:lnTo>
                  <a:lnTo>
                    <a:pt x="1081731" y="1418023"/>
                  </a:lnTo>
                  <a:lnTo>
                    <a:pt x="1058424" y="1353567"/>
                  </a:lnTo>
                  <a:lnTo>
                    <a:pt x="1035116" y="1289112"/>
                  </a:lnTo>
                  <a:lnTo>
                    <a:pt x="1011808" y="1224656"/>
                  </a:lnTo>
                  <a:lnTo>
                    <a:pt x="988501" y="1160200"/>
                  </a:lnTo>
                  <a:lnTo>
                    <a:pt x="965193" y="1095745"/>
                  </a:lnTo>
                  <a:lnTo>
                    <a:pt x="941885" y="1031289"/>
                  </a:lnTo>
                  <a:lnTo>
                    <a:pt x="918578" y="966834"/>
                  </a:lnTo>
                  <a:lnTo>
                    <a:pt x="895270" y="902378"/>
                  </a:lnTo>
                  <a:lnTo>
                    <a:pt x="871963" y="837922"/>
                  </a:lnTo>
                  <a:lnTo>
                    <a:pt x="848655" y="773467"/>
                  </a:lnTo>
                  <a:lnTo>
                    <a:pt x="825347" y="709011"/>
                  </a:lnTo>
                  <a:lnTo>
                    <a:pt x="802040" y="644556"/>
                  </a:lnTo>
                  <a:lnTo>
                    <a:pt x="778732" y="580100"/>
                  </a:lnTo>
                  <a:lnTo>
                    <a:pt x="755424" y="515644"/>
                  </a:lnTo>
                  <a:lnTo>
                    <a:pt x="732117" y="451189"/>
                  </a:lnTo>
                  <a:lnTo>
                    <a:pt x="708809" y="386733"/>
                  </a:lnTo>
                  <a:lnTo>
                    <a:pt x="685501" y="322278"/>
                  </a:lnTo>
                  <a:lnTo>
                    <a:pt x="662194" y="257822"/>
                  </a:lnTo>
                  <a:lnTo>
                    <a:pt x="638886" y="193366"/>
                  </a:lnTo>
                  <a:lnTo>
                    <a:pt x="615579" y="128911"/>
                  </a:lnTo>
                  <a:lnTo>
                    <a:pt x="592271" y="64455"/>
                  </a:lnTo>
                  <a:lnTo>
                    <a:pt x="568963" y="0"/>
                  </a:lnTo>
                  <a:lnTo>
                    <a:pt x="500931" y="26020"/>
                  </a:lnTo>
                  <a:lnTo>
                    <a:pt x="433898" y="54515"/>
                  </a:lnTo>
                  <a:lnTo>
                    <a:pt x="367953" y="85447"/>
                  </a:lnTo>
                  <a:lnTo>
                    <a:pt x="303187" y="118775"/>
                  </a:lnTo>
                  <a:lnTo>
                    <a:pt x="239684" y="154453"/>
                  </a:lnTo>
                  <a:lnTo>
                    <a:pt x="177532" y="192434"/>
                  </a:lnTo>
                  <a:lnTo>
                    <a:pt x="116813" y="232667"/>
                  </a:lnTo>
                  <a:lnTo>
                    <a:pt x="57609" y="275097"/>
                  </a:lnTo>
                  <a:lnTo>
                    <a:pt x="0" y="319668"/>
                  </a:lnTo>
                  <a:lnTo>
                    <a:pt x="42927" y="373101"/>
                  </a:lnTo>
                  <a:lnTo>
                    <a:pt x="85854" y="426533"/>
                  </a:lnTo>
                  <a:lnTo>
                    <a:pt x="128781" y="479966"/>
                  </a:lnTo>
                  <a:lnTo>
                    <a:pt x="171708" y="533398"/>
                  </a:lnTo>
                  <a:lnTo>
                    <a:pt x="214635" y="586831"/>
                  </a:lnTo>
                  <a:lnTo>
                    <a:pt x="257562" y="640263"/>
                  </a:lnTo>
                  <a:lnTo>
                    <a:pt x="300489" y="693696"/>
                  </a:lnTo>
                  <a:lnTo>
                    <a:pt x="343416" y="747129"/>
                  </a:lnTo>
                  <a:lnTo>
                    <a:pt x="386343" y="800561"/>
                  </a:lnTo>
                  <a:lnTo>
                    <a:pt x="429270" y="853994"/>
                  </a:lnTo>
                  <a:lnTo>
                    <a:pt x="472197" y="907426"/>
                  </a:lnTo>
                  <a:lnTo>
                    <a:pt x="515124" y="960859"/>
                  </a:lnTo>
                  <a:lnTo>
                    <a:pt x="558051" y="1014291"/>
                  </a:lnTo>
                  <a:lnTo>
                    <a:pt x="600979" y="1067724"/>
                  </a:lnTo>
                  <a:lnTo>
                    <a:pt x="643906" y="1121156"/>
                  </a:lnTo>
                  <a:lnTo>
                    <a:pt x="686833" y="1174589"/>
                  </a:lnTo>
                  <a:lnTo>
                    <a:pt x="729760" y="1228022"/>
                  </a:lnTo>
                  <a:lnTo>
                    <a:pt x="772687" y="1281454"/>
                  </a:lnTo>
                  <a:lnTo>
                    <a:pt x="815614" y="1334887"/>
                  </a:lnTo>
                  <a:lnTo>
                    <a:pt x="858541" y="1388319"/>
                  </a:lnTo>
                  <a:lnTo>
                    <a:pt x="901468" y="1441752"/>
                  </a:lnTo>
                  <a:lnTo>
                    <a:pt x="944395" y="1495184"/>
                  </a:lnTo>
                  <a:lnTo>
                    <a:pt x="987322" y="1548617"/>
                  </a:lnTo>
                  <a:lnTo>
                    <a:pt x="1030249" y="1602049"/>
                  </a:lnTo>
                  <a:lnTo>
                    <a:pt x="1073176" y="1655482"/>
                  </a:lnTo>
                  <a:lnTo>
                    <a:pt x="1116103" y="1708914"/>
                  </a:lnTo>
                  <a:lnTo>
                    <a:pt x="1159030" y="1762347"/>
                  </a:lnTo>
                  <a:lnTo>
                    <a:pt x="1201958" y="181578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3863397" y="1819557"/>
              <a:ext cx="675921" cy="1987668"/>
            </a:xfrm>
            <a:custGeom>
              <a:avLst/>
              <a:pathLst>
                <a:path w="675921" h="1987668">
                  <a:moveTo>
                    <a:pt x="675921" y="1987668"/>
                  </a:moveTo>
                  <a:lnTo>
                    <a:pt x="675921" y="1919128"/>
                  </a:lnTo>
                  <a:lnTo>
                    <a:pt x="675921" y="1850587"/>
                  </a:lnTo>
                  <a:lnTo>
                    <a:pt x="675921" y="1782047"/>
                  </a:lnTo>
                  <a:lnTo>
                    <a:pt x="675921" y="1713507"/>
                  </a:lnTo>
                  <a:lnTo>
                    <a:pt x="675921" y="1644966"/>
                  </a:lnTo>
                  <a:lnTo>
                    <a:pt x="675921" y="1576426"/>
                  </a:lnTo>
                  <a:lnTo>
                    <a:pt x="675921" y="1507886"/>
                  </a:lnTo>
                  <a:lnTo>
                    <a:pt x="675921" y="1439346"/>
                  </a:lnTo>
                  <a:lnTo>
                    <a:pt x="675921" y="1370805"/>
                  </a:lnTo>
                  <a:lnTo>
                    <a:pt x="675921" y="1302265"/>
                  </a:lnTo>
                  <a:lnTo>
                    <a:pt x="675921" y="1233725"/>
                  </a:lnTo>
                  <a:lnTo>
                    <a:pt x="675921" y="1165184"/>
                  </a:lnTo>
                  <a:lnTo>
                    <a:pt x="675921" y="1096644"/>
                  </a:lnTo>
                  <a:lnTo>
                    <a:pt x="675921" y="1028104"/>
                  </a:lnTo>
                  <a:lnTo>
                    <a:pt x="675921" y="959564"/>
                  </a:lnTo>
                  <a:lnTo>
                    <a:pt x="675921" y="891023"/>
                  </a:lnTo>
                  <a:lnTo>
                    <a:pt x="675921" y="822483"/>
                  </a:lnTo>
                  <a:lnTo>
                    <a:pt x="675921" y="753943"/>
                  </a:lnTo>
                  <a:lnTo>
                    <a:pt x="675921" y="685402"/>
                  </a:lnTo>
                  <a:lnTo>
                    <a:pt x="675921" y="616862"/>
                  </a:lnTo>
                  <a:lnTo>
                    <a:pt x="675921" y="548322"/>
                  </a:lnTo>
                  <a:lnTo>
                    <a:pt x="675921" y="479782"/>
                  </a:lnTo>
                  <a:lnTo>
                    <a:pt x="675921" y="411241"/>
                  </a:lnTo>
                  <a:lnTo>
                    <a:pt x="675921" y="342701"/>
                  </a:lnTo>
                  <a:lnTo>
                    <a:pt x="675921" y="274161"/>
                  </a:lnTo>
                  <a:lnTo>
                    <a:pt x="675921" y="205620"/>
                  </a:lnTo>
                  <a:lnTo>
                    <a:pt x="675921" y="137080"/>
                  </a:lnTo>
                  <a:lnTo>
                    <a:pt x="675921" y="68540"/>
                  </a:lnTo>
                  <a:lnTo>
                    <a:pt x="675921" y="0"/>
                  </a:lnTo>
                  <a:lnTo>
                    <a:pt x="606967" y="1196"/>
                  </a:lnTo>
                  <a:lnTo>
                    <a:pt x="538096" y="4784"/>
                  </a:lnTo>
                  <a:lnTo>
                    <a:pt x="469391" y="10758"/>
                  </a:lnTo>
                  <a:lnTo>
                    <a:pt x="400935" y="19113"/>
                  </a:lnTo>
                  <a:lnTo>
                    <a:pt x="332810" y="29837"/>
                  </a:lnTo>
                  <a:lnTo>
                    <a:pt x="265097" y="42919"/>
                  </a:lnTo>
                  <a:lnTo>
                    <a:pt x="197880" y="58341"/>
                  </a:lnTo>
                  <a:lnTo>
                    <a:pt x="131237" y="76086"/>
                  </a:lnTo>
                  <a:lnTo>
                    <a:pt x="65251" y="96132"/>
                  </a:lnTo>
                  <a:lnTo>
                    <a:pt x="0" y="118455"/>
                  </a:lnTo>
                  <a:lnTo>
                    <a:pt x="23307" y="182911"/>
                  </a:lnTo>
                  <a:lnTo>
                    <a:pt x="46615" y="247366"/>
                  </a:lnTo>
                  <a:lnTo>
                    <a:pt x="69922" y="311822"/>
                  </a:lnTo>
                  <a:lnTo>
                    <a:pt x="93230" y="376278"/>
                  </a:lnTo>
                  <a:lnTo>
                    <a:pt x="116538" y="440733"/>
                  </a:lnTo>
                  <a:lnTo>
                    <a:pt x="139845" y="505189"/>
                  </a:lnTo>
                  <a:lnTo>
                    <a:pt x="163153" y="569644"/>
                  </a:lnTo>
                  <a:lnTo>
                    <a:pt x="186461" y="634100"/>
                  </a:lnTo>
                  <a:lnTo>
                    <a:pt x="209768" y="698556"/>
                  </a:lnTo>
                  <a:lnTo>
                    <a:pt x="233076" y="763011"/>
                  </a:lnTo>
                  <a:lnTo>
                    <a:pt x="256383" y="827467"/>
                  </a:lnTo>
                  <a:lnTo>
                    <a:pt x="279691" y="891922"/>
                  </a:lnTo>
                  <a:lnTo>
                    <a:pt x="302999" y="956378"/>
                  </a:lnTo>
                  <a:lnTo>
                    <a:pt x="326306" y="1020834"/>
                  </a:lnTo>
                  <a:lnTo>
                    <a:pt x="349614" y="1085289"/>
                  </a:lnTo>
                  <a:lnTo>
                    <a:pt x="372922" y="1149745"/>
                  </a:lnTo>
                  <a:lnTo>
                    <a:pt x="396229" y="1214201"/>
                  </a:lnTo>
                  <a:lnTo>
                    <a:pt x="419537" y="1278656"/>
                  </a:lnTo>
                  <a:lnTo>
                    <a:pt x="442844" y="1343112"/>
                  </a:lnTo>
                  <a:lnTo>
                    <a:pt x="466152" y="1407567"/>
                  </a:lnTo>
                  <a:lnTo>
                    <a:pt x="489460" y="1472023"/>
                  </a:lnTo>
                  <a:lnTo>
                    <a:pt x="512767" y="1536479"/>
                  </a:lnTo>
                  <a:lnTo>
                    <a:pt x="536075" y="1600934"/>
                  </a:lnTo>
                  <a:lnTo>
                    <a:pt x="559383" y="1665390"/>
                  </a:lnTo>
                  <a:lnTo>
                    <a:pt x="582690" y="1729845"/>
                  </a:lnTo>
                  <a:lnTo>
                    <a:pt x="605998" y="1794301"/>
                  </a:lnTo>
                  <a:lnTo>
                    <a:pt x="629306" y="1858757"/>
                  </a:lnTo>
                  <a:lnTo>
                    <a:pt x="652613" y="192321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4"/>
            <p:cNvSpPr/>
            <p:nvPr/>
          </p:nvSpPr>
          <p:spPr>
            <a:xfrm>
              <a:off x="4464296" y="3182763"/>
              <a:ext cx="38777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70+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4649906" y="3316087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 to 69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4754340" y="4172448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 to 64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3676073" y="4482070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 to 59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3132385" y="3717400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 to 54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3233926" y="3071391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 to 49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3531223" y="2662959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 to 44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3999266" y="2300810"/>
              <a:ext cx="62262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4183441" y="253331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4374119" y="1480462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5624913" y="1907524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6198575" y="251841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6507070" y="329758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6476426" y="427269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841285" y="534665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590812" y="593508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2996188" y="552565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2114032" y="413559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2287243" y="276449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2779817" y="208652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1997796" y="660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2020-07-22T13:16:19Z</dcterms:created>
  <dcterms:modified xsi:type="dcterms:W3CDTF">2020-07-22T23:16:19Z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