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424714" y="0"/>
              <a:ext cx="512817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83479" y="91439"/>
              <a:ext cx="4959677" cy="4959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587407"/>
              <a:ext cx="834155" cy="1983871"/>
            </a:xfrm>
            <a:custGeom>
              <a:avLst/>
              <a:pathLst>
                <a:path w="834155" h="1983871">
                  <a:moveTo>
                    <a:pt x="0" y="1983871"/>
                  </a:moveTo>
                  <a:lnTo>
                    <a:pt x="28763" y="1921802"/>
                  </a:lnTo>
                  <a:lnTo>
                    <a:pt x="57527" y="1859734"/>
                  </a:lnTo>
                  <a:lnTo>
                    <a:pt x="86291" y="1797666"/>
                  </a:lnTo>
                  <a:lnTo>
                    <a:pt x="115055" y="1735597"/>
                  </a:lnTo>
                  <a:lnTo>
                    <a:pt x="143819" y="1673529"/>
                  </a:lnTo>
                  <a:lnTo>
                    <a:pt x="172583" y="1611461"/>
                  </a:lnTo>
                  <a:lnTo>
                    <a:pt x="201347" y="1549393"/>
                  </a:lnTo>
                  <a:lnTo>
                    <a:pt x="230111" y="1487324"/>
                  </a:lnTo>
                  <a:lnTo>
                    <a:pt x="258875" y="1425256"/>
                  </a:lnTo>
                  <a:lnTo>
                    <a:pt x="287639" y="1363188"/>
                  </a:lnTo>
                  <a:lnTo>
                    <a:pt x="316403" y="1301119"/>
                  </a:lnTo>
                  <a:lnTo>
                    <a:pt x="345167" y="1239051"/>
                  </a:lnTo>
                  <a:lnTo>
                    <a:pt x="373931" y="1176983"/>
                  </a:lnTo>
                  <a:lnTo>
                    <a:pt x="402695" y="1114915"/>
                  </a:lnTo>
                  <a:lnTo>
                    <a:pt x="431459" y="1052846"/>
                  </a:lnTo>
                  <a:lnTo>
                    <a:pt x="460223" y="990778"/>
                  </a:lnTo>
                  <a:lnTo>
                    <a:pt x="488987" y="928710"/>
                  </a:lnTo>
                  <a:lnTo>
                    <a:pt x="517751" y="866641"/>
                  </a:lnTo>
                  <a:lnTo>
                    <a:pt x="546515" y="804573"/>
                  </a:lnTo>
                  <a:lnTo>
                    <a:pt x="575279" y="742505"/>
                  </a:lnTo>
                  <a:lnTo>
                    <a:pt x="604043" y="680437"/>
                  </a:lnTo>
                  <a:lnTo>
                    <a:pt x="632807" y="618368"/>
                  </a:lnTo>
                  <a:lnTo>
                    <a:pt x="661571" y="556300"/>
                  </a:lnTo>
                  <a:lnTo>
                    <a:pt x="690335" y="494232"/>
                  </a:lnTo>
                  <a:lnTo>
                    <a:pt x="719099" y="432163"/>
                  </a:lnTo>
                  <a:lnTo>
                    <a:pt x="747863" y="370095"/>
                  </a:lnTo>
                  <a:lnTo>
                    <a:pt x="776627" y="308027"/>
                  </a:lnTo>
                  <a:lnTo>
                    <a:pt x="805391" y="245959"/>
                  </a:lnTo>
                  <a:lnTo>
                    <a:pt x="834155" y="183890"/>
                  </a:lnTo>
                  <a:lnTo>
                    <a:pt x="768530" y="154908"/>
                  </a:lnTo>
                  <a:lnTo>
                    <a:pt x="701901" y="128317"/>
                  </a:lnTo>
                  <a:lnTo>
                    <a:pt x="634353" y="104153"/>
                  </a:lnTo>
                  <a:lnTo>
                    <a:pt x="565976" y="82446"/>
                  </a:lnTo>
                  <a:lnTo>
                    <a:pt x="496859" y="63226"/>
                  </a:lnTo>
                  <a:lnTo>
                    <a:pt x="427092" y="46518"/>
                  </a:lnTo>
                  <a:lnTo>
                    <a:pt x="356766" y="32343"/>
                  </a:lnTo>
                  <a:lnTo>
                    <a:pt x="285974" y="20719"/>
                  </a:lnTo>
                  <a:lnTo>
                    <a:pt x="214809" y="11663"/>
                  </a:lnTo>
                  <a:lnTo>
                    <a:pt x="143362" y="5186"/>
                  </a:lnTo>
                  <a:lnTo>
                    <a:pt x="71728" y="1297"/>
                  </a:lnTo>
                  <a:lnTo>
                    <a:pt x="0" y="0"/>
                  </a:lnTo>
                  <a:lnTo>
                    <a:pt x="0" y="68409"/>
                  </a:lnTo>
                  <a:lnTo>
                    <a:pt x="0" y="136818"/>
                  </a:lnTo>
                  <a:lnTo>
                    <a:pt x="0" y="205228"/>
                  </a:lnTo>
                  <a:lnTo>
                    <a:pt x="0" y="273637"/>
                  </a:lnTo>
                  <a:lnTo>
                    <a:pt x="0" y="342046"/>
                  </a:lnTo>
                  <a:lnTo>
                    <a:pt x="0" y="410456"/>
                  </a:lnTo>
                  <a:lnTo>
                    <a:pt x="0" y="478865"/>
                  </a:lnTo>
                  <a:lnTo>
                    <a:pt x="0" y="547274"/>
                  </a:lnTo>
                  <a:lnTo>
                    <a:pt x="0" y="615684"/>
                  </a:lnTo>
                  <a:lnTo>
                    <a:pt x="0" y="684093"/>
                  </a:lnTo>
                  <a:lnTo>
                    <a:pt x="0" y="752502"/>
                  </a:lnTo>
                  <a:lnTo>
                    <a:pt x="0" y="820912"/>
                  </a:lnTo>
                  <a:lnTo>
                    <a:pt x="0" y="889321"/>
                  </a:lnTo>
                  <a:lnTo>
                    <a:pt x="0" y="957730"/>
                  </a:lnTo>
                  <a:lnTo>
                    <a:pt x="0" y="1026140"/>
                  </a:lnTo>
                  <a:lnTo>
                    <a:pt x="0" y="1094549"/>
                  </a:lnTo>
                  <a:lnTo>
                    <a:pt x="0" y="1162958"/>
                  </a:lnTo>
                  <a:lnTo>
                    <a:pt x="0" y="1231368"/>
                  </a:lnTo>
                  <a:lnTo>
                    <a:pt x="0" y="1299777"/>
                  </a:lnTo>
                  <a:lnTo>
                    <a:pt x="0" y="1368186"/>
                  </a:lnTo>
                  <a:lnTo>
                    <a:pt x="0" y="1436596"/>
                  </a:lnTo>
                  <a:lnTo>
                    <a:pt x="0" y="1505005"/>
                  </a:lnTo>
                  <a:lnTo>
                    <a:pt x="0" y="1573414"/>
                  </a:lnTo>
                  <a:lnTo>
                    <a:pt x="0" y="1641824"/>
                  </a:lnTo>
                  <a:lnTo>
                    <a:pt x="0" y="1710233"/>
                  </a:lnTo>
                  <a:lnTo>
                    <a:pt x="0" y="1778643"/>
                  </a:lnTo>
                  <a:lnTo>
                    <a:pt x="0" y="1847052"/>
                  </a:lnTo>
                  <a:lnTo>
                    <a:pt x="0" y="19154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771298"/>
              <a:ext cx="1951187" cy="1799980"/>
            </a:xfrm>
            <a:custGeom>
              <a:avLst/>
              <a:pathLst>
                <a:path w="1951187" h="1799980">
                  <a:moveTo>
                    <a:pt x="0" y="1799980"/>
                  </a:moveTo>
                  <a:lnTo>
                    <a:pt x="67282" y="1787613"/>
                  </a:lnTo>
                  <a:lnTo>
                    <a:pt x="134564" y="1775247"/>
                  </a:lnTo>
                  <a:lnTo>
                    <a:pt x="201846" y="1762880"/>
                  </a:lnTo>
                  <a:lnTo>
                    <a:pt x="269129" y="1750514"/>
                  </a:lnTo>
                  <a:lnTo>
                    <a:pt x="336411" y="1738148"/>
                  </a:lnTo>
                  <a:lnTo>
                    <a:pt x="403693" y="1725781"/>
                  </a:lnTo>
                  <a:lnTo>
                    <a:pt x="470976" y="1713415"/>
                  </a:lnTo>
                  <a:lnTo>
                    <a:pt x="538258" y="1701048"/>
                  </a:lnTo>
                  <a:lnTo>
                    <a:pt x="605540" y="1688682"/>
                  </a:lnTo>
                  <a:lnTo>
                    <a:pt x="672823" y="1676316"/>
                  </a:lnTo>
                  <a:lnTo>
                    <a:pt x="740105" y="1663949"/>
                  </a:lnTo>
                  <a:lnTo>
                    <a:pt x="807387" y="1651583"/>
                  </a:lnTo>
                  <a:lnTo>
                    <a:pt x="874670" y="1639216"/>
                  </a:lnTo>
                  <a:lnTo>
                    <a:pt x="941952" y="1626850"/>
                  </a:lnTo>
                  <a:lnTo>
                    <a:pt x="1009234" y="1614484"/>
                  </a:lnTo>
                  <a:lnTo>
                    <a:pt x="1076517" y="1602117"/>
                  </a:lnTo>
                  <a:lnTo>
                    <a:pt x="1143799" y="1589751"/>
                  </a:lnTo>
                  <a:lnTo>
                    <a:pt x="1211081" y="1577384"/>
                  </a:lnTo>
                  <a:lnTo>
                    <a:pt x="1278364" y="1565018"/>
                  </a:lnTo>
                  <a:lnTo>
                    <a:pt x="1345646" y="1552651"/>
                  </a:lnTo>
                  <a:lnTo>
                    <a:pt x="1412928" y="1540285"/>
                  </a:lnTo>
                  <a:lnTo>
                    <a:pt x="1480211" y="1527919"/>
                  </a:lnTo>
                  <a:lnTo>
                    <a:pt x="1547493" y="1515552"/>
                  </a:lnTo>
                  <a:lnTo>
                    <a:pt x="1614775" y="1503186"/>
                  </a:lnTo>
                  <a:lnTo>
                    <a:pt x="1682057" y="1490819"/>
                  </a:lnTo>
                  <a:lnTo>
                    <a:pt x="1749340" y="1478453"/>
                  </a:lnTo>
                  <a:lnTo>
                    <a:pt x="1816622" y="1466087"/>
                  </a:lnTo>
                  <a:lnTo>
                    <a:pt x="1883904" y="1453720"/>
                  </a:lnTo>
                  <a:lnTo>
                    <a:pt x="1951187" y="1441354"/>
                  </a:lnTo>
                  <a:lnTo>
                    <a:pt x="1937822" y="1375021"/>
                  </a:lnTo>
                  <a:lnTo>
                    <a:pt x="1922202" y="1309183"/>
                  </a:lnTo>
                  <a:lnTo>
                    <a:pt x="1904347" y="1243916"/>
                  </a:lnTo>
                  <a:lnTo>
                    <a:pt x="1884276" y="1179296"/>
                  </a:lnTo>
                  <a:lnTo>
                    <a:pt x="1862012" y="1115398"/>
                  </a:lnTo>
                  <a:lnTo>
                    <a:pt x="1837583" y="1052296"/>
                  </a:lnTo>
                  <a:lnTo>
                    <a:pt x="1811016" y="990064"/>
                  </a:lnTo>
                  <a:lnTo>
                    <a:pt x="1782342" y="928775"/>
                  </a:lnTo>
                  <a:lnTo>
                    <a:pt x="1751595" y="868498"/>
                  </a:lnTo>
                  <a:lnTo>
                    <a:pt x="1718810" y="809306"/>
                  </a:lnTo>
                  <a:lnTo>
                    <a:pt x="1684026" y="751266"/>
                  </a:lnTo>
                  <a:lnTo>
                    <a:pt x="1647282" y="694446"/>
                  </a:lnTo>
                  <a:lnTo>
                    <a:pt x="1608622" y="638912"/>
                  </a:lnTo>
                  <a:lnTo>
                    <a:pt x="1568090" y="584729"/>
                  </a:lnTo>
                  <a:lnTo>
                    <a:pt x="1525735" y="531959"/>
                  </a:lnTo>
                  <a:lnTo>
                    <a:pt x="1481604" y="480665"/>
                  </a:lnTo>
                  <a:lnTo>
                    <a:pt x="1435750" y="430905"/>
                  </a:lnTo>
                  <a:lnTo>
                    <a:pt x="1388226" y="382739"/>
                  </a:lnTo>
                  <a:lnTo>
                    <a:pt x="1339086" y="336220"/>
                  </a:lnTo>
                  <a:lnTo>
                    <a:pt x="1288389" y="291405"/>
                  </a:lnTo>
                  <a:lnTo>
                    <a:pt x="1236193" y="248345"/>
                  </a:lnTo>
                  <a:lnTo>
                    <a:pt x="1182559" y="207090"/>
                  </a:lnTo>
                  <a:lnTo>
                    <a:pt x="1127549" y="167688"/>
                  </a:lnTo>
                  <a:lnTo>
                    <a:pt x="1071227" y="130185"/>
                  </a:lnTo>
                  <a:lnTo>
                    <a:pt x="1013659" y="94624"/>
                  </a:lnTo>
                  <a:lnTo>
                    <a:pt x="954912" y="61047"/>
                  </a:lnTo>
                  <a:lnTo>
                    <a:pt x="895054" y="29494"/>
                  </a:lnTo>
                  <a:lnTo>
                    <a:pt x="834155" y="0"/>
                  </a:lnTo>
                  <a:lnTo>
                    <a:pt x="805391" y="62068"/>
                  </a:lnTo>
                  <a:lnTo>
                    <a:pt x="776627" y="124136"/>
                  </a:lnTo>
                  <a:lnTo>
                    <a:pt x="747863" y="186204"/>
                  </a:lnTo>
                  <a:lnTo>
                    <a:pt x="719099" y="248273"/>
                  </a:lnTo>
                  <a:lnTo>
                    <a:pt x="690335" y="310341"/>
                  </a:lnTo>
                  <a:lnTo>
                    <a:pt x="661571" y="372409"/>
                  </a:lnTo>
                  <a:lnTo>
                    <a:pt x="632807" y="434477"/>
                  </a:lnTo>
                  <a:lnTo>
                    <a:pt x="604043" y="496546"/>
                  </a:lnTo>
                  <a:lnTo>
                    <a:pt x="575279" y="558614"/>
                  </a:lnTo>
                  <a:lnTo>
                    <a:pt x="546515" y="620682"/>
                  </a:lnTo>
                  <a:lnTo>
                    <a:pt x="517751" y="682751"/>
                  </a:lnTo>
                  <a:lnTo>
                    <a:pt x="488987" y="744819"/>
                  </a:lnTo>
                  <a:lnTo>
                    <a:pt x="460223" y="806887"/>
                  </a:lnTo>
                  <a:lnTo>
                    <a:pt x="431459" y="868955"/>
                  </a:lnTo>
                  <a:lnTo>
                    <a:pt x="402695" y="931024"/>
                  </a:lnTo>
                  <a:lnTo>
                    <a:pt x="373931" y="993092"/>
                  </a:lnTo>
                  <a:lnTo>
                    <a:pt x="345167" y="1055160"/>
                  </a:lnTo>
                  <a:lnTo>
                    <a:pt x="316403" y="1117229"/>
                  </a:lnTo>
                  <a:lnTo>
                    <a:pt x="287639" y="1179297"/>
                  </a:lnTo>
                  <a:lnTo>
                    <a:pt x="258875" y="1241365"/>
                  </a:lnTo>
                  <a:lnTo>
                    <a:pt x="230111" y="1303433"/>
                  </a:lnTo>
                  <a:lnTo>
                    <a:pt x="201347" y="1365502"/>
                  </a:lnTo>
                  <a:lnTo>
                    <a:pt x="172583" y="1427570"/>
                  </a:lnTo>
                  <a:lnTo>
                    <a:pt x="143819" y="1489638"/>
                  </a:lnTo>
                  <a:lnTo>
                    <a:pt x="115055" y="1551707"/>
                  </a:lnTo>
                  <a:lnTo>
                    <a:pt x="86291" y="1613775"/>
                  </a:lnTo>
                  <a:lnTo>
                    <a:pt x="57527" y="1675843"/>
                  </a:lnTo>
                  <a:lnTo>
                    <a:pt x="28763" y="173791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2212652"/>
              <a:ext cx="1983757" cy="2321775"/>
            </a:xfrm>
            <a:custGeom>
              <a:avLst/>
              <a:pathLst>
                <a:path w="1983757" h="2321775">
                  <a:moveTo>
                    <a:pt x="0" y="358625"/>
                  </a:moveTo>
                  <a:lnTo>
                    <a:pt x="9861" y="426320"/>
                  </a:lnTo>
                  <a:lnTo>
                    <a:pt x="19723" y="494015"/>
                  </a:lnTo>
                  <a:lnTo>
                    <a:pt x="29585" y="561710"/>
                  </a:lnTo>
                  <a:lnTo>
                    <a:pt x="39446" y="629405"/>
                  </a:lnTo>
                  <a:lnTo>
                    <a:pt x="49308" y="697099"/>
                  </a:lnTo>
                  <a:lnTo>
                    <a:pt x="59170" y="764794"/>
                  </a:lnTo>
                  <a:lnTo>
                    <a:pt x="69031" y="832489"/>
                  </a:lnTo>
                  <a:lnTo>
                    <a:pt x="78893" y="900184"/>
                  </a:lnTo>
                  <a:lnTo>
                    <a:pt x="88755" y="967879"/>
                  </a:lnTo>
                  <a:lnTo>
                    <a:pt x="98616" y="1035573"/>
                  </a:lnTo>
                  <a:lnTo>
                    <a:pt x="108478" y="1103268"/>
                  </a:lnTo>
                  <a:lnTo>
                    <a:pt x="118340" y="1170963"/>
                  </a:lnTo>
                  <a:lnTo>
                    <a:pt x="128202" y="1238658"/>
                  </a:lnTo>
                  <a:lnTo>
                    <a:pt x="138063" y="1306353"/>
                  </a:lnTo>
                  <a:lnTo>
                    <a:pt x="147925" y="1374047"/>
                  </a:lnTo>
                  <a:lnTo>
                    <a:pt x="157787" y="1441742"/>
                  </a:lnTo>
                  <a:lnTo>
                    <a:pt x="167648" y="1509437"/>
                  </a:lnTo>
                  <a:lnTo>
                    <a:pt x="177510" y="1577132"/>
                  </a:lnTo>
                  <a:lnTo>
                    <a:pt x="187372" y="1644827"/>
                  </a:lnTo>
                  <a:lnTo>
                    <a:pt x="197233" y="1712521"/>
                  </a:lnTo>
                  <a:lnTo>
                    <a:pt x="207095" y="1780216"/>
                  </a:lnTo>
                  <a:lnTo>
                    <a:pt x="216957" y="1847911"/>
                  </a:lnTo>
                  <a:lnTo>
                    <a:pt x="226818" y="1915606"/>
                  </a:lnTo>
                  <a:lnTo>
                    <a:pt x="236680" y="1983301"/>
                  </a:lnTo>
                  <a:lnTo>
                    <a:pt x="246542" y="2050995"/>
                  </a:lnTo>
                  <a:lnTo>
                    <a:pt x="256404" y="2118690"/>
                  </a:lnTo>
                  <a:lnTo>
                    <a:pt x="266265" y="2186385"/>
                  </a:lnTo>
                  <a:lnTo>
                    <a:pt x="276127" y="2254080"/>
                  </a:lnTo>
                  <a:lnTo>
                    <a:pt x="285989" y="2321775"/>
                  </a:lnTo>
                  <a:lnTo>
                    <a:pt x="352969" y="2310844"/>
                  </a:lnTo>
                  <a:lnTo>
                    <a:pt x="419536" y="2297629"/>
                  </a:lnTo>
                  <a:lnTo>
                    <a:pt x="485613" y="2282144"/>
                  </a:lnTo>
                  <a:lnTo>
                    <a:pt x="551121" y="2264409"/>
                  </a:lnTo>
                  <a:lnTo>
                    <a:pt x="615984" y="2244443"/>
                  </a:lnTo>
                  <a:lnTo>
                    <a:pt x="680126" y="2222270"/>
                  </a:lnTo>
                  <a:lnTo>
                    <a:pt x="743472" y="2197917"/>
                  </a:lnTo>
                  <a:lnTo>
                    <a:pt x="805949" y="2171411"/>
                  </a:lnTo>
                  <a:lnTo>
                    <a:pt x="867482" y="2142783"/>
                  </a:lnTo>
                  <a:lnTo>
                    <a:pt x="927999" y="2112068"/>
                  </a:lnTo>
                  <a:lnTo>
                    <a:pt x="987431" y="2079301"/>
                  </a:lnTo>
                  <a:lnTo>
                    <a:pt x="1045708" y="2044520"/>
                  </a:lnTo>
                  <a:lnTo>
                    <a:pt x="1102760" y="2007766"/>
                  </a:lnTo>
                  <a:lnTo>
                    <a:pt x="1158522" y="1969082"/>
                  </a:lnTo>
                  <a:lnTo>
                    <a:pt x="1212929" y="1928513"/>
                  </a:lnTo>
                  <a:lnTo>
                    <a:pt x="1265915" y="1886107"/>
                  </a:lnTo>
                  <a:lnTo>
                    <a:pt x="1317421" y="1841914"/>
                  </a:lnTo>
                  <a:lnTo>
                    <a:pt x="1367384" y="1795985"/>
                  </a:lnTo>
                  <a:lnTo>
                    <a:pt x="1415748" y="1748374"/>
                  </a:lnTo>
                  <a:lnTo>
                    <a:pt x="1462455" y="1699136"/>
                  </a:lnTo>
                  <a:lnTo>
                    <a:pt x="1507450" y="1648330"/>
                  </a:lnTo>
                  <a:lnTo>
                    <a:pt x="1550681" y="1596014"/>
                  </a:lnTo>
                  <a:lnTo>
                    <a:pt x="1592097" y="1542251"/>
                  </a:lnTo>
                  <a:lnTo>
                    <a:pt x="1631651" y="1487102"/>
                  </a:lnTo>
                  <a:lnTo>
                    <a:pt x="1669294" y="1430633"/>
                  </a:lnTo>
                  <a:lnTo>
                    <a:pt x="1704985" y="1372909"/>
                  </a:lnTo>
                  <a:lnTo>
                    <a:pt x="1738680" y="1313998"/>
                  </a:lnTo>
                  <a:lnTo>
                    <a:pt x="1770340" y="1253969"/>
                  </a:lnTo>
                  <a:lnTo>
                    <a:pt x="1799928" y="1192892"/>
                  </a:lnTo>
                  <a:lnTo>
                    <a:pt x="1827410" y="1130839"/>
                  </a:lnTo>
                  <a:lnTo>
                    <a:pt x="1852754" y="1067882"/>
                  </a:lnTo>
                  <a:lnTo>
                    <a:pt x="1875929" y="1004095"/>
                  </a:lnTo>
                  <a:lnTo>
                    <a:pt x="1896909" y="939553"/>
                  </a:lnTo>
                  <a:lnTo>
                    <a:pt x="1915670" y="874331"/>
                  </a:lnTo>
                  <a:lnTo>
                    <a:pt x="1932188" y="808506"/>
                  </a:lnTo>
                  <a:lnTo>
                    <a:pt x="1946445" y="742154"/>
                  </a:lnTo>
                  <a:lnTo>
                    <a:pt x="1958424" y="675353"/>
                  </a:lnTo>
                  <a:lnTo>
                    <a:pt x="1968112" y="608182"/>
                  </a:lnTo>
                  <a:lnTo>
                    <a:pt x="1975496" y="540718"/>
                  </a:lnTo>
                  <a:lnTo>
                    <a:pt x="1980568" y="473042"/>
                  </a:lnTo>
                  <a:lnTo>
                    <a:pt x="1983323" y="405231"/>
                  </a:lnTo>
                  <a:lnTo>
                    <a:pt x="1983757" y="337366"/>
                  </a:lnTo>
                  <a:lnTo>
                    <a:pt x="1981869" y="269526"/>
                  </a:lnTo>
                  <a:lnTo>
                    <a:pt x="1977661" y="201790"/>
                  </a:lnTo>
                  <a:lnTo>
                    <a:pt x="1971140" y="134238"/>
                  </a:lnTo>
                  <a:lnTo>
                    <a:pt x="1962312" y="66948"/>
                  </a:lnTo>
                  <a:lnTo>
                    <a:pt x="1951187" y="0"/>
                  </a:lnTo>
                  <a:lnTo>
                    <a:pt x="1883904" y="12366"/>
                  </a:lnTo>
                  <a:lnTo>
                    <a:pt x="1816622" y="24732"/>
                  </a:lnTo>
                  <a:lnTo>
                    <a:pt x="1749340" y="37099"/>
                  </a:lnTo>
                  <a:lnTo>
                    <a:pt x="1682057" y="49465"/>
                  </a:lnTo>
                  <a:lnTo>
                    <a:pt x="1614775" y="61832"/>
                  </a:lnTo>
                  <a:lnTo>
                    <a:pt x="1547493" y="74198"/>
                  </a:lnTo>
                  <a:lnTo>
                    <a:pt x="1480211" y="86564"/>
                  </a:lnTo>
                  <a:lnTo>
                    <a:pt x="1412928" y="98931"/>
                  </a:lnTo>
                  <a:lnTo>
                    <a:pt x="1345646" y="111297"/>
                  </a:lnTo>
                  <a:lnTo>
                    <a:pt x="1278364" y="123664"/>
                  </a:lnTo>
                  <a:lnTo>
                    <a:pt x="1211081" y="136030"/>
                  </a:lnTo>
                  <a:lnTo>
                    <a:pt x="1143799" y="148396"/>
                  </a:lnTo>
                  <a:lnTo>
                    <a:pt x="1076517" y="160763"/>
                  </a:lnTo>
                  <a:lnTo>
                    <a:pt x="1009234" y="173129"/>
                  </a:lnTo>
                  <a:lnTo>
                    <a:pt x="941952" y="185496"/>
                  </a:lnTo>
                  <a:lnTo>
                    <a:pt x="874670" y="197862"/>
                  </a:lnTo>
                  <a:lnTo>
                    <a:pt x="807387" y="210229"/>
                  </a:lnTo>
                  <a:lnTo>
                    <a:pt x="740105" y="222595"/>
                  </a:lnTo>
                  <a:lnTo>
                    <a:pt x="672823" y="234961"/>
                  </a:lnTo>
                  <a:lnTo>
                    <a:pt x="605540" y="247328"/>
                  </a:lnTo>
                  <a:lnTo>
                    <a:pt x="538258" y="259694"/>
                  </a:lnTo>
                  <a:lnTo>
                    <a:pt x="470976" y="272061"/>
                  </a:lnTo>
                  <a:lnTo>
                    <a:pt x="403693" y="284427"/>
                  </a:lnTo>
                  <a:lnTo>
                    <a:pt x="336411" y="296793"/>
                  </a:lnTo>
                  <a:lnTo>
                    <a:pt x="269129" y="309160"/>
                  </a:lnTo>
                  <a:lnTo>
                    <a:pt x="201846" y="321526"/>
                  </a:lnTo>
                  <a:lnTo>
                    <a:pt x="134564" y="333893"/>
                  </a:lnTo>
                  <a:lnTo>
                    <a:pt x="67282" y="34625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104411" y="2571278"/>
              <a:ext cx="2144896" cy="1983794"/>
            </a:xfrm>
            <a:custGeom>
              <a:avLst/>
              <a:pathLst>
                <a:path w="2144896" h="1983794">
                  <a:moveTo>
                    <a:pt x="1858907" y="0"/>
                  </a:moveTo>
                  <a:lnTo>
                    <a:pt x="1794806" y="23895"/>
                  </a:lnTo>
                  <a:lnTo>
                    <a:pt x="1730706" y="47791"/>
                  </a:lnTo>
                  <a:lnTo>
                    <a:pt x="1666606" y="71686"/>
                  </a:lnTo>
                  <a:lnTo>
                    <a:pt x="1602506" y="95582"/>
                  </a:lnTo>
                  <a:lnTo>
                    <a:pt x="1538405" y="119477"/>
                  </a:lnTo>
                  <a:lnTo>
                    <a:pt x="1474305" y="143373"/>
                  </a:lnTo>
                  <a:lnTo>
                    <a:pt x="1410205" y="167268"/>
                  </a:lnTo>
                  <a:lnTo>
                    <a:pt x="1346105" y="191164"/>
                  </a:lnTo>
                  <a:lnTo>
                    <a:pt x="1282004" y="215059"/>
                  </a:lnTo>
                  <a:lnTo>
                    <a:pt x="1217904" y="238955"/>
                  </a:lnTo>
                  <a:lnTo>
                    <a:pt x="1153804" y="262850"/>
                  </a:lnTo>
                  <a:lnTo>
                    <a:pt x="1089704" y="286746"/>
                  </a:lnTo>
                  <a:lnTo>
                    <a:pt x="1025603" y="310642"/>
                  </a:lnTo>
                  <a:lnTo>
                    <a:pt x="961503" y="334537"/>
                  </a:lnTo>
                  <a:lnTo>
                    <a:pt x="897403" y="358433"/>
                  </a:lnTo>
                  <a:lnTo>
                    <a:pt x="833303" y="382328"/>
                  </a:lnTo>
                  <a:lnTo>
                    <a:pt x="769202" y="406224"/>
                  </a:lnTo>
                  <a:lnTo>
                    <a:pt x="705102" y="430119"/>
                  </a:lnTo>
                  <a:lnTo>
                    <a:pt x="641002" y="454015"/>
                  </a:lnTo>
                  <a:lnTo>
                    <a:pt x="576902" y="477910"/>
                  </a:lnTo>
                  <a:lnTo>
                    <a:pt x="512801" y="501806"/>
                  </a:lnTo>
                  <a:lnTo>
                    <a:pt x="448701" y="525701"/>
                  </a:lnTo>
                  <a:lnTo>
                    <a:pt x="384601" y="549597"/>
                  </a:lnTo>
                  <a:lnTo>
                    <a:pt x="320501" y="573493"/>
                  </a:lnTo>
                  <a:lnTo>
                    <a:pt x="256400" y="597388"/>
                  </a:lnTo>
                  <a:lnTo>
                    <a:pt x="192300" y="621284"/>
                  </a:lnTo>
                  <a:lnTo>
                    <a:pt x="128200" y="645179"/>
                  </a:lnTo>
                  <a:lnTo>
                    <a:pt x="64100" y="669075"/>
                  </a:lnTo>
                  <a:lnTo>
                    <a:pt x="0" y="692970"/>
                  </a:lnTo>
                  <a:lnTo>
                    <a:pt x="24604" y="755698"/>
                  </a:lnTo>
                  <a:lnTo>
                    <a:pt x="51325" y="817553"/>
                  </a:lnTo>
                  <a:lnTo>
                    <a:pt x="80131" y="878466"/>
                  </a:lnTo>
                  <a:lnTo>
                    <a:pt x="110989" y="938365"/>
                  </a:lnTo>
                  <a:lnTo>
                    <a:pt x="143864" y="997182"/>
                  </a:lnTo>
                  <a:lnTo>
                    <a:pt x="178717" y="1054848"/>
                  </a:lnTo>
                  <a:lnTo>
                    <a:pt x="215508" y="1111298"/>
                  </a:lnTo>
                  <a:lnTo>
                    <a:pt x="254194" y="1166465"/>
                  </a:lnTo>
                  <a:lnTo>
                    <a:pt x="294732" y="1220287"/>
                  </a:lnTo>
                  <a:lnTo>
                    <a:pt x="337074" y="1272702"/>
                  </a:lnTo>
                  <a:lnTo>
                    <a:pt x="381172" y="1323648"/>
                  </a:lnTo>
                  <a:lnTo>
                    <a:pt x="426975" y="1373067"/>
                  </a:lnTo>
                  <a:lnTo>
                    <a:pt x="474429" y="1420903"/>
                  </a:lnTo>
                  <a:lnTo>
                    <a:pt x="523480" y="1467099"/>
                  </a:lnTo>
                  <a:lnTo>
                    <a:pt x="574072" y="1511603"/>
                  </a:lnTo>
                  <a:lnTo>
                    <a:pt x="626146" y="1554363"/>
                  </a:lnTo>
                  <a:lnTo>
                    <a:pt x="679642" y="1595330"/>
                  </a:lnTo>
                  <a:lnTo>
                    <a:pt x="734498" y="1634457"/>
                  </a:lnTo>
                  <a:lnTo>
                    <a:pt x="790652" y="1671698"/>
                  </a:lnTo>
                  <a:lnTo>
                    <a:pt x="848038" y="1707011"/>
                  </a:lnTo>
                  <a:lnTo>
                    <a:pt x="906590" y="1740355"/>
                  </a:lnTo>
                  <a:lnTo>
                    <a:pt x="966240" y="1771691"/>
                  </a:lnTo>
                  <a:lnTo>
                    <a:pt x="1026920" y="1800983"/>
                  </a:lnTo>
                  <a:lnTo>
                    <a:pt x="1088560" y="1828198"/>
                  </a:lnTo>
                  <a:lnTo>
                    <a:pt x="1151089" y="1853304"/>
                  </a:lnTo>
                  <a:lnTo>
                    <a:pt x="1214434" y="1876272"/>
                  </a:lnTo>
                  <a:lnTo>
                    <a:pt x="1278522" y="1897076"/>
                  </a:lnTo>
                  <a:lnTo>
                    <a:pt x="1343280" y="1915691"/>
                  </a:lnTo>
                  <a:lnTo>
                    <a:pt x="1408633" y="1932096"/>
                  </a:lnTo>
                  <a:lnTo>
                    <a:pt x="1474505" y="1946273"/>
                  </a:lnTo>
                  <a:lnTo>
                    <a:pt x="1540821" y="1958204"/>
                  </a:lnTo>
                  <a:lnTo>
                    <a:pt x="1607504" y="1967877"/>
                  </a:lnTo>
                  <a:lnTo>
                    <a:pt x="1674476" y="1975279"/>
                  </a:lnTo>
                  <a:lnTo>
                    <a:pt x="1741662" y="1980403"/>
                  </a:lnTo>
                  <a:lnTo>
                    <a:pt x="1808982" y="1983242"/>
                  </a:lnTo>
                  <a:lnTo>
                    <a:pt x="1876361" y="1983794"/>
                  </a:lnTo>
                  <a:lnTo>
                    <a:pt x="1943719" y="1982057"/>
                  </a:lnTo>
                  <a:lnTo>
                    <a:pt x="2010979" y="1978033"/>
                  </a:lnTo>
                  <a:lnTo>
                    <a:pt x="2078064" y="1971728"/>
                  </a:lnTo>
                  <a:lnTo>
                    <a:pt x="2144896" y="1963149"/>
                  </a:lnTo>
                  <a:lnTo>
                    <a:pt x="2135034" y="1895454"/>
                  </a:lnTo>
                  <a:lnTo>
                    <a:pt x="2125172" y="1827759"/>
                  </a:lnTo>
                  <a:lnTo>
                    <a:pt x="2115311" y="1760064"/>
                  </a:lnTo>
                  <a:lnTo>
                    <a:pt x="2105449" y="1692369"/>
                  </a:lnTo>
                  <a:lnTo>
                    <a:pt x="2095587" y="1624675"/>
                  </a:lnTo>
                  <a:lnTo>
                    <a:pt x="2085726" y="1556980"/>
                  </a:lnTo>
                  <a:lnTo>
                    <a:pt x="2075864" y="1489285"/>
                  </a:lnTo>
                  <a:lnTo>
                    <a:pt x="2066002" y="1421590"/>
                  </a:lnTo>
                  <a:lnTo>
                    <a:pt x="2056141" y="1353895"/>
                  </a:lnTo>
                  <a:lnTo>
                    <a:pt x="2046279" y="1286201"/>
                  </a:lnTo>
                  <a:lnTo>
                    <a:pt x="2036417" y="1218506"/>
                  </a:lnTo>
                  <a:lnTo>
                    <a:pt x="2026555" y="1150811"/>
                  </a:lnTo>
                  <a:lnTo>
                    <a:pt x="2016694" y="1083116"/>
                  </a:lnTo>
                  <a:lnTo>
                    <a:pt x="2006832" y="1015421"/>
                  </a:lnTo>
                  <a:lnTo>
                    <a:pt x="1996970" y="947727"/>
                  </a:lnTo>
                  <a:lnTo>
                    <a:pt x="1987109" y="880032"/>
                  </a:lnTo>
                  <a:lnTo>
                    <a:pt x="1977247" y="812337"/>
                  </a:lnTo>
                  <a:lnTo>
                    <a:pt x="1967385" y="744642"/>
                  </a:lnTo>
                  <a:lnTo>
                    <a:pt x="1957524" y="676947"/>
                  </a:lnTo>
                  <a:lnTo>
                    <a:pt x="1947662" y="609253"/>
                  </a:lnTo>
                  <a:lnTo>
                    <a:pt x="1937800" y="541558"/>
                  </a:lnTo>
                  <a:lnTo>
                    <a:pt x="1927939" y="473863"/>
                  </a:lnTo>
                  <a:lnTo>
                    <a:pt x="1918077" y="406168"/>
                  </a:lnTo>
                  <a:lnTo>
                    <a:pt x="1908215" y="338473"/>
                  </a:lnTo>
                  <a:lnTo>
                    <a:pt x="1898353" y="270779"/>
                  </a:lnTo>
                  <a:lnTo>
                    <a:pt x="1888492" y="203084"/>
                  </a:lnTo>
                  <a:lnTo>
                    <a:pt x="1878630" y="135389"/>
                  </a:lnTo>
                  <a:lnTo>
                    <a:pt x="1868768" y="6769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1979605" y="1861328"/>
              <a:ext cx="1983712" cy="1402920"/>
            </a:xfrm>
            <a:custGeom>
              <a:avLst/>
              <a:pathLst>
                <a:path w="1983712" h="1402920">
                  <a:moveTo>
                    <a:pt x="1983712" y="709949"/>
                  </a:moveTo>
                  <a:lnTo>
                    <a:pt x="1919833" y="685468"/>
                  </a:lnTo>
                  <a:lnTo>
                    <a:pt x="1855954" y="660987"/>
                  </a:lnTo>
                  <a:lnTo>
                    <a:pt x="1792075" y="636506"/>
                  </a:lnTo>
                  <a:lnTo>
                    <a:pt x="1728196" y="612025"/>
                  </a:lnTo>
                  <a:lnTo>
                    <a:pt x="1664318" y="587544"/>
                  </a:lnTo>
                  <a:lnTo>
                    <a:pt x="1600439" y="563063"/>
                  </a:lnTo>
                  <a:lnTo>
                    <a:pt x="1536560" y="538582"/>
                  </a:lnTo>
                  <a:lnTo>
                    <a:pt x="1472681" y="514101"/>
                  </a:lnTo>
                  <a:lnTo>
                    <a:pt x="1408802" y="489620"/>
                  </a:lnTo>
                  <a:lnTo>
                    <a:pt x="1344923" y="465139"/>
                  </a:lnTo>
                  <a:lnTo>
                    <a:pt x="1281044" y="440658"/>
                  </a:lnTo>
                  <a:lnTo>
                    <a:pt x="1217165" y="416177"/>
                  </a:lnTo>
                  <a:lnTo>
                    <a:pt x="1153286" y="391696"/>
                  </a:lnTo>
                  <a:lnTo>
                    <a:pt x="1089407" y="367215"/>
                  </a:lnTo>
                  <a:lnTo>
                    <a:pt x="1025528" y="342734"/>
                  </a:lnTo>
                  <a:lnTo>
                    <a:pt x="961649" y="318253"/>
                  </a:lnTo>
                  <a:lnTo>
                    <a:pt x="897770" y="293772"/>
                  </a:lnTo>
                  <a:lnTo>
                    <a:pt x="833891" y="269291"/>
                  </a:lnTo>
                  <a:lnTo>
                    <a:pt x="770013" y="244810"/>
                  </a:lnTo>
                  <a:lnTo>
                    <a:pt x="706134" y="220329"/>
                  </a:lnTo>
                  <a:lnTo>
                    <a:pt x="642255" y="195848"/>
                  </a:lnTo>
                  <a:lnTo>
                    <a:pt x="578376" y="171367"/>
                  </a:lnTo>
                  <a:lnTo>
                    <a:pt x="514497" y="146886"/>
                  </a:lnTo>
                  <a:lnTo>
                    <a:pt x="450618" y="122405"/>
                  </a:lnTo>
                  <a:lnTo>
                    <a:pt x="386739" y="97924"/>
                  </a:lnTo>
                  <a:lnTo>
                    <a:pt x="322860" y="73443"/>
                  </a:lnTo>
                  <a:lnTo>
                    <a:pt x="258981" y="48962"/>
                  </a:lnTo>
                  <a:lnTo>
                    <a:pt x="195102" y="24481"/>
                  </a:lnTo>
                  <a:lnTo>
                    <a:pt x="131223" y="0"/>
                  </a:lnTo>
                  <a:lnTo>
                    <a:pt x="107889" y="64169"/>
                  </a:lnTo>
                  <a:lnTo>
                    <a:pt x="86778" y="129103"/>
                  </a:lnTo>
                  <a:lnTo>
                    <a:pt x="67913" y="194725"/>
                  </a:lnTo>
                  <a:lnTo>
                    <a:pt x="51317" y="260957"/>
                  </a:lnTo>
                  <a:lnTo>
                    <a:pt x="37011" y="327721"/>
                  </a:lnTo>
                  <a:lnTo>
                    <a:pt x="25011" y="394938"/>
                  </a:lnTo>
                  <a:lnTo>
                    <a:pt x="15330" y="462528"/>
                  </a:lnTo>
                  <a:lnTo>
                    <a:pt x="7982" y="530412"/>
                  </a:lnTo>
                  <a:lnTo>
                    <a:pt x="2974" y="598507"/>
                  </a:lnTo>
                  <a:lnTo>
                    <a:pt x="312" y="666735"/>
                  </a:lnTo>
                  <a:lnTo>
                    <a:pt x="0" y="735014"/>
                  </a:lnTo>
                  <a:lnTo>
                    <a:pt x="2037" y="803264"/>
                  </a:lnTo>
                  <a:lnTo>
                    <a:pt x="6422" y="871403"/>
                  </a:lnTo>
                  <a:lnTo>
                    <a:pt x="13149" y="939350"/>
                  </a:lnTo>
                  <a:lnTo>
                    <a:pt x="22210" y="1007026"/>
                  </a:lnTo>
                  <a:lnTo>
                    <a:pt x="33595" y="1074350"/>
                  </a:lnTo>
                  <a:lnTo>
                    <a:pt x="47290" y="1141243"/>
                  </a:lnTo>
                  <a:lnTo>
                    <a:pt x="63279" y="1207624"/>
                  </a:lnTo>
                  <a:lnTo>
                    <a:pt x="81542" y="1273416"/>
                  </a:lnTo>
                  <a:lnTo>
                    <a:pt x="102059" y="1338540"/>
                  </a:lnTo>
                  <a:lnTo>
                    <a:pt x="124805" y="1402920"/>
                  </a:lnTo>
                  <a:lnTo>
                    <a:pt x="188905" y="1379025"/>
                  </a:lnTo>
                  <a:lnTo>
                    <a:pt x="253006" y="1355129"/>
                  </a:lnTo>
                  <a:lnTo>
                    <a:pt x="317106" y="1331234"/>
                  </a:lnTo>
                  <a:lnTo>
                    <a:pt x="381206" y="1307338"/>
                  </a:lnTo>
                  <a:lnTo>
                    <a:pt x="445306" y="1283443"/>
                  </a:lnTo>
                  <a:lnTo>
                    <a:pt x="509407" y="1259547"/>
                  </a:lnTo>
                  <a:lnTo>
                    <a:pt x="573507" y="1235651"/>
                  </a:lnTo>
                  <a:lnTo>
                    <a:pt x="637607" y="1211756"/>
                  </a:lnTo>
                  <a:lnTo>
                    <a:pt x="701707" y="1187860"/>
                  </a:lnTo>
                  <a:lnTo>
                    <a:pt x="765808" y="1163965"/>
                  </a:lnTo>
                  <a:lnTo>
                    <a:pt x="829908" y="1140069"/>
                  </a:lnTo>
                  <a:lnTo>
                    <a:pt x="894008" y="1116174"/>
                  </a:lnTo>
                  <a:lnTo>
                    <a:pt x="958108" y="1092278"/>
                  </a:lnTo>
                  <a:lnTo>
                    <a:pt x="1022209" y="1068383"/>
                  </a:lnTo>
                  <a:lnTo>
                    <a:pt x="1086309" y="1044487"/>
                  </a:lnTo>
                  <a:lnTo>
                    <a:pt x="1150409" y="1020592"/>
                  </a:lnTo>
                  <a:lnTo>
                    <a:pt x="1214509" y="996696"/>
                  </a:lnTo>
                  <a:lnTo>
                    <a:pt x="1278609" y="972800"/>
                  </a:lnTo>
                  <a:lnTo>
                    <a:pt x="1342710" y="948905"/>
                  </a:lnTo>
                  <a:lnTo>
                    <a:pt x="1406810" y="925009"/>
                  </a:lnTo>
                  <a:lnTo>
                    <a:pt x="1470910" y="901114"/>
                  </a:lnTo>
                  <a:lnTo>
                    <a:pt x="1535010" y="877218"/>
                  </a:lnTo>
                  <a:lnTo>
                    <a:pt x="1599111" y="853323"/>
                  </a:lnTo>
                  <a:lnTo>
                    <a:pt x="1663211" y="829427"/>
                  </a:lnTo>
                  <a:lnTo>
                    <a:pt x="1727311" y="805532"/>
                  </a:lnTo>
                  <a:lnTo>
                    <a:pt x="1791411" y="781636"/>
                  </a:lnTo>
                  <a:lnTo>
                    <a:pt x="1855512" y="757741"/>
                  </a:lnTo>
                  <a:lnTo>
                    <a:pt x="1919612" y="73384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110829" y="1024695"/>
              <a:ext cx="1852488" cy="1546583"/>
            </a:xfrm>
            <a:custGeom>
              <a:avLst/>
              <a:pathLst>
                <a:path w="1852488" h="1546583">
                  <a:moveTo>
                    <a:pt x="1852488" y="1546583"/>
                  </a:moveTo>
                  <a:lnTo>
                    <a:pt x="1809643" y="1493253"/>
                  </a:lnTo>
                  <a:lnTo>
                    <a:pt x="1766798" y="1439922"/>
                  </a:lnTo>
                  <a:lnTo>
                    <a:pt x="1723953" y="1386592"/>
                  </a:lnTo>
                  <a:lnTo>
                    <a:pt x="1681108" y="1333261"/>
                  </a:lnTo>
                  <a:lnTo>
                    <a:pt x="1638263" y="1279931"/>
                  </a:lnTo>
                  <a:lnTo>
                    <a:pt x="1595418" y="1226600"/>
                  </a:lnTo>
                  <a:lnTo>
                    <a:pt x="1552573" y="1173270"/>
                  </a:lnTo>
                  <a:lnTo>
                    <a:pt x="1509728" y="1119939"/>
                  </a:lnTo>
                  <a:lnTo>
                    <a:pt x="1466883" y="1066609"/>
                  </a:lnTo>
                  <a:lnTo>
                    <a:pt x="1424038" y="1013278"/>
                  </a:lnTo>
                  <a:lnTo>
                    <a:pt x="1381193" y="959948"/>
                  </a:lnTo>
                  <a:lnTo>
                    <a:pt x="1338348" y="906617"/>
                  </a:lnTo>
                  <a:lnTo>
                    <a:pt x="1295503" y="853287"/>
                  </a:lnTo>
                  <a:lnTo>
                    <a:pt x="1252658" y="799957"/>
                  </a:lnTo>
                  <a:lnTo>
                    <a:pt x="1209813" y="746626"/>
                  </a:lnTo>
                  <a:lnTo>
                    <a:pt x="1166967" y="693296"/>
                  </a:lnTo>
                  <a:lnTo>
                    <a:pt x="1124122" y="639965"/>
                  </a:lnTo>
                  <a:lnTo>
                    <a:pt x="1081277" y="586635"/>
                  </a:lnTo>
                  <a:lnTo>
                    <a:pt x="1038432" y="533304"/>
                  </a:lnTo>
                  <a:lnTo>
                    <a:pt x="995587" y="479974"/>
                  </a:lnTo>
                  <a:lnTo>
                    <a:pt x="952742" y="426643"/>
                  </a:lnTo>
                  <a:lnTo>
                    <a:pt x="909897" y="373313"/>
                  </a:lnTo>
                  <a:lnTo>
                    <a:pt x="867052" y="319982"/>
                  </a:lnTo>
                  <a:lnTo>
                    <a:pt x="824207" y="266652"/>
                  </a:lnTo>
                  <a:lnTo>
                    <a:pt x="781362" y="213321"/>
                  </a:lnTo>
                  <a:lnTo>
                    <a:pt x="738517" y="159991"/>
                  </a:lnTo>
                  <a:lnTo>
                    <a:pt x="695672" y="106660"/>
                  </a:lnTo>
                  <a:lnTo>
                    <a:pt x="652827" y="53330"/>
                  </a:lnTo>
                  <a:lnTo>
                    <a:pt x="609982" y="0"/>
                  </a:lnTo>
                  <a:lnTo>
                    <a:pt x="556321" y="44686"/>
                  </a:lnTo>
                  <a:lnTo>
                    <a:pt x="504267" y="91234"/>
                  </a:lnTo>
                  <a:lnTo>
                    <a:pt x="453882" y="139584"/>
                  </a:lnTo>
                  <a:lnTo>
                    <a:pt x="405231" y="189678"/>
                  </a:lnTo>
                  <a:lnTo>
                    <a:pt x="358373" y="241454"/>
                  </a:lnTo>
                  <a:lnTo>
                    <a:pt x="313366" y="294846"/>
                  </a:lnTo>
                  <a:lnTo>
                    <a:pt x="270266" y="349789"/>
                  </a:lnTo>
                  <a:lnTo>
                    <a:pt x="229126" y="406215"/>
                  </a:lnTo>
                  <a:lnTo>
                    <a:pt x="189998" y="464054"/>
                  </a:lnTo>
                  <a:lnTo>
                    <a:pt x="152930" y="523234"/>
                  </a:lnTo>
                  <a:lnTo>
                    <a:pt x="117967" y="583682"/>
                  </a:lnTo>
                  <a:lnTo>
                    <a:pt x="85153" y="645323"/>
                  </a:lnTo>
                  <a:lnTo>
                    <a:pt x="54529" y="708080"/>
                  </a:lnTo>
                  <a:lnTo>
                    <a:pt x="26133" y="771877"/>
                  </a:lnTo>
                  <a:lnTo>
                    <a:pt x="0" y="836633"/>
                  </a:lnTo>
                  <a:lnTo>
                    <a:pt x="63878" y="861114"/>
                  </a:lnTo>
                  <a:lnTo>
                    <a:pt x="127757" y="885595"/>
                  </a:lnTo>
                  <a:lnTo>
                    <a:pt x="191636" y="910076"/>
                  </a:lnTo>
                  <a:lnTo>
                    <a:pt x="255515" y="934557"/>
                  </a:lnTo>
                  <a:lnTo>
                    <a:pt x="319394" y="959038"/>
                  </a:lnTo>
                  <a:lnTo>
                    <a:pt x="383273" y="983519"/>
                  </a:lnTo>
                  <a:lnTo>
                    <a:pt x="447152" y="1008000"/>
                  </a:lnTo>
                  <a:lnTo>
                    <a:pt x="511031" y="1032481"/>
                  </a:lnTo>
                  <a:lnTo>
                    <a:pt x="574910" y="1056963"/>
                  </a:lnTo>
                  <a:lnTo>
                    <a:pt x="638789" y="1081444"/>
                  </a:lnTo>
                  <a:lnTo>
                    <a:pt x="702668" y="1105925"/>
                  </a:lnTo>
                  <a:lnTo>
                    <a:pt x="766547" y="1130406"/>
                  </a:lnTo>
                  <a:lnTo>
                    <a:pt x="830426" y="1154887"/>
                  </a:lnTo>
                  <a:lnTo>
                    <a:pt x="894305" y="1179368"/>
                  </a:lnTo>
                  <a:lnTo>
                    <a:pt x="958183" y="1203849"/>
                  </a:lnTo>
                  <a:lnTo>
                    <a:pt x="1022062" y="1228330"/>
                  </a:lnTo>
                  <a:lnTo>
                    <a:pt x="1085941" y="1252811"/>
                  </a:lnTo>
                  <a:lnTo>
                    <a:pt x="1149820" y="1277292"/>
                  </a:lnTo>
                  <a:lnTo>
                    <a:pt x="1213699" y="1301773"/>
                  </a:lnTo>
                  <a:lnTo>
                    <a:pt x="1277578" y="1326254"/>
                  </a:lnTo>
                  <a:lnTo>
                    <a:pt x="1341457" y="1350735"/>
                  </a:lnTo>
                  <a:lnTo>
                    <a:pt x="1405336" y="1375216"/>
                  </a:lnTo>
                  <a:lnTo>
                    <a:pt x="1469215" y="1399697"/>
                  </a:lnTo>
                  <a:lnTo>
                    <a:pt x="1533094" y="1424178"/>
                  </a:lnTo>
                  <a:lnTo>
                    <a:pt x="1596973" y="1448659"/>
                  </a:lnTo>
                  <a:lnTo>
                    <a:pt x="1660852" y="1473140"/>
                  </a:lnTo>
                  <a:lnTo>
                    <a:pt x="1724731" y="1497621"/>
                  </a:lnTo>
                  <a:lnTo>
                    <a:pt x="1788610" y="152210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720811" y="705637"/>
              <a:ext cx="1242506" cy="1865641"/>
            </a:xfrm>
            <a:custGeom>
              <a:avLst/>
              <a:pathLst>
                <a:path w="1242506" h="1865641">
                  <a:moveTo>
                    <a:pt x="1242506" y="1865641"/>
                  </a:moveTo>
                  <a:lnTo>
                    <a:pt x="1219243" y="1801309"/>
                  </a:lnTo>
                  <a:lnTo>
                    <a:pt x="1195980" y="1736976"/>
                  </a:lnTo>
                  <a:lnTo>
                    <a:pt x="1172717" y="1672644"/>
                  </a:lnTo>
                  <a:lnTo>
                    <a:pt x="1149454" y="1608311"/>
                  </a:lnTo>
                  <a:lnTo>
                    <a:pt x="1126191" y="1543979"/>
                  </a:lnTo>
                  <a:lnTo>
                    <a:pt x="1102928" y="1479646"/>
                  </a:lnTo>
                  <a:lnTo>
                    <a:pt x="1079665" y="1415314"/>
                  </a:lnTo>
                  <a:lnTo>
                    <a:pt x="1056402" y="1350981"/>
                  </a:lnTo>
                  <a:lnTo>
                    <a:pt x="1033138" y="1286649"/>
                  </a:lnTo>
                  <a:lnTo>
                    <a:pt x="1009875" y="1222316"/>
                  </a:lnTo>
                  <a:lnTo>
                    <a:pt x="986612" y="1157984"/>
                  </a:lnTo>
                  <a:lnTo>
                    <a:pt x="963349" y="1093651"/>
                  </a:lnTo>
                  <a:lnTo>
                    <a:pt x="940086" y="1029319"/>
                  </a:lnTo>
                  <a:lnTo>
                    <a:pt x="916823" y="964987"/>
                  </a:lnTo>
                  <a:lnTo>
                    <a:pt x="893560" y="900654"/>
                  </a:lnTo>
                  <a:lnTo>
                    <a:pt x="870297" y="836322"/>
                  </a:lnTo>
                  <a:lnTo>
                    <a:pt x="847034" y="771989"/>
                  </a:lnTo>
                  <a:lnTo>
                    <a:pt x="823771" y="707657"/>
                  </a:lnTo>
                  <a:lnTo>
                    <a:pt x="800507" y="643324"/>
                  </a:lnTo>
                  <a:lnTo>
                    <a:pt x="777244" y="578992"/>
                  </a:lnTo>
                  <a:lnTo>
                    <a:pt x="753981" y="514659"/>
                  </a:lnTo>
                  <a:lnTo>
                    <a:pt x="730718" y="450327"/>
                  </a:lnTo>
                  <a:lnTo>
                    <a:pt x="707455" y="385994"/>
                  </a:lnTo>
                  <a:lnTo>
                    <a:pt x="684192" y="321662"/>
                  </a:lnTo>
                  <a:lnTo>
                    <a:pt x="660929" y="257329"/>
                  </a:lnTo>
                  <a:lnTo>
                    <a:pt x="637666" y="192997"/>
                  </a:lnTo>
                  <a:lnTo>
                    <a:pt x="614403" y="128664"/>
                  </a:lnTo>
                  <a:lnTo>
                    <a:pt x="591139" y="64332"/>
                  </a:lnTo>
                  <a:lnTo>
                    <a:pt x="567876" y="0"/>
                  </a:lnTo>
                  <a:lnTo>
                    <a:pt x="499974" y="25970"/>
                  </a:lnTo>
                  <a:lnTo>
                    <a:pt x="433069" y="54411"/>
                  </a:lnTo>
                  <a:lnTo>
                    <a:pt x="367250" y="85284"/>
                  </a:lnTo>
                  <a:lnTo>
                    <a:pt x="302607" y="118548"/>
                  </a:lnTo>
                  <a:lnTo>
                    <a:pt x="239227" y="154158"/>
                  </a:lnTo>
                  <a:lnTo>
                    <a:pt x="177193" y="192067"/>
                  </a:lnTo>
                  <a:lnTo>
                    <a:pt x="116590" y="232222"/>
                  </a:lnTo>
                  <a:lnTo>
                    <a:pt x="57499" y="274572"/>
                  </a:lnTo>
                  <a:lnTo>
                    <a:pt x="0" y="319057"/>
                  </a:lnTo>
                  <a:lnTo>
                    <a:pt x="42845" y="372388"/>
                  </a:lnTo>
                  <a:lnTo>
                    <a:pt x="85690" y="425718"/>
                  </a:lnTo>
                  <a:lnTo>
                    <a:pt x="128535" y="479049"/>
                  </a:lnTo>
                  <a:lnTo>
                    <a:pt x="171380" y="532379"/>
                  </a:lnTo>
                  <a:lnTo>
                    <a:pt x="214225" y="585710"/>
                  </a:lnTo>
                  <a:lnTo>
                    <a:pt x="257070" y="639040"/>
                  </a:lnTo>
                  <a:lnTo>
                    <a:pt x="299915" y="692371"/>
                  </a:lnTo>
                  <a:lnTo>
                    <a:pt x="342760" y="745701"/>
                  </a:lnTo>
                  <a:lnTo>
                    <a:pt x="385605" y="799032"/>
                  </a:lnTo>
                  <a:lnTo>
                    <a:pt x="428450" y="852362"/>
                  </a:lnTo>
                  <a:lnTo>
                    <a:pt x="471295" y="905693"/>
                  </a:lnTo>
                  <a:lnTo>
                    <a:pt x="514140" y="959023"/>
                  </a:lnTo>
                  <a:lnTo>
                    <a:pt x="556985" y="1012354"/>
                  </a:lnTo>
                  <a:lnTo>
                    <a:pt x="599830" y="1065684"/>
                  </a:lnTo>
                  <a:lnTo>
                    <a:pt x="642675" y="1119015"/>
                  </a:lnTo>
                  <a:lnTo>
                    <a:pt x="685521" y="1172345"/>
                  </a:lnTo>
                  <a:lnTo>
                    <a:pt x="728366" y="1225675"/>
                  </a:lnTo>
                  <a:lnTo>
                    <a:pt x="771211" y="1279006"/>
                  </a:lnTo>
                  <a:lnTo>
                    <a:pt x="814056" y="1332336"/>
                  </a:lnTo>
                  <a:lnTo>
                    <a:pt x="856901" y="1385667"/>
                  </a:lnTo>
                  <a:lnTo>
                    <a:pt x="899746" y="1438997"/>
                  </a:lnTo>
                  <a:lnTo>
                    <a:pt x="942591" y="1492328"/>
                  </a:lnTo>
                  <a:lnTo>
                    <a:pt x="985436" y="1545658"/>
                  </a:lnTo>
                  <a:lnTo>
                    <a:pt x="1028281" y="1598989"/>
                  </a:lnTo>
                  <a:lnTo>
                    <a:pt x="1071126" y="1652319"/>
                  </a:lnTo>
                  <a:lnTo>
                    <a:pt x="1113971" y="1705650"/>
                  </a:lnTo>
                  <a:lnTo>
                    <a:pt x="1156816" y="1758980"/>
                  </a:lnTo>
                  <a:lnTo>
                    <a:pt x="1199661" y="181231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288688" y="587407"/>
              <a:ext cx="674630" cy="1983871"/>
            </a:xfrm>
            <a:custGeom>
              <a:avLst/>
              <a:pathLst>
                <a:path w="674630" h="1983871">
                  <a:moveTo>
                    <a:pt x="674630" y="1983871"/>
                  </a:moveTo>
                  <a:lnTo>
                    <a:pt x="674630" y="1915461"/>
                  </a:lnTo>
                  <a:lnTo>
                    <a:pt x="674630" y="1847052"/>
                  </a:lnTo>
                  <a:lnTo>
                    <a:pt x="674630" y="1778643"/>
                  </a:lnTo>
                  <a:lnTo>
                    <a:pt x="674630" y="1710233"/>
                  </a:lnTo>
                  <a:lnTo>
                    <a:pt x="674630" y="1641824"/>
                  </a:lnTo>
                  <a:lnTo>
                    <a:pt x="674630" y="1573414"/>
                  </a:lnTo>
                  <a:lnTo>
                    <a:pt x="674630" y="1505005"/>
                  </a:lnTo>
                  <a:lnTo>
                    <a:pt x="674630" y="1436596"/>
                  </a:lnTo>
                  <a:lnTo>
                    <a:pt x="674630" y="1368186"/>
                  </a:lnTo>
                  <a:lnTo>
                    <a:pt x="674630" y="1299777"/>
                  </a:lnTo>
                  <a:lnTo>
                    <a:pt x="674630" y="1231368"/>
                  </a:lnTo>
                  <a:lnTo>
                    <a:pt x="674630" y="1162958"/>
                  </a:lnTo>
                  <a:lnTo>
                    <a:pt x="674630" y="1094549"/>
                  </a:lnTo>
                  <a:lnTo>
                    <a:pt x="674630" y="1026140"/>
                  </a:lnTo>
                  <a:lnTo>
                    <a:pt x="674630" y="957730"/>
                  </a:lnTo>
                  <a:lnTo>
                    <a:pt x="674630" y="889321"/>
                  </a:lnTo>
                  <a:lnTo>
                    <a:pt x="674630" y="820912"/>
                  </a:lnTo>
                  <a:lnTo>
                    <a:pt x="674630" y="752502"/>
                  </a:lnTo>
                  <a:lnTo>
                    <a:pt x="674630" y="684093"/>
                  </a:lnTo>
                  <a:lnTo>
                    <a:pt x="674630" y="615684"/>
                  </a:lnTo>
                  <a:lnTo>
                    <a:pt x="674630" y="547274"/>
                  </a:lnTo>
                  <a:lnTo>
                    <a:pt x="674630" y="478865"/>
                  </a:lnTo>
                  <a:lnTo>
                    <a:pt x="674630" y="410456"/>
                  </a:lnTo>
                  <a:lnTo>
                    <a:pt x="674630" y="342046"/>
                  </a:lnTo>
                  <a:lnTo>
                    <a:pt x="674630" y="273637"/>
                  </a:lnTo>
                  <a:lnTo>
                    <a:pt x="674630" y="205228"/>
                  </a:lnTo>
                  <a:lnTo>
                    <a:pt x="674630" y="136818"/>
                  </a:lnTo>
                  <a:lnTo>
                    <a:pt x="674630" y="68409"/>
                  </a:lnTo>
                  <a:lnTo>
                    <a:pt x="674630" y="0"/>
                  </a:lnTo>
                  <a:lnTo>
                    <a:pt x="605807" y="1194"/>
                  </a:lnTo>
                  <a:lnTo>
                    <a:pt x="537068" y="4774"/>
                  </a:lnTo>
                  <a:lnTo>
                    <a:pt x="468494" y="10738"/>
                  </a:lnTo>
                  <a:lnTo>
                    <a:pt x="400169" y="19076"/>
                  </a:lnTo>
                  <a:lnTo>
                    <a:pt x="332174" y="29780"/>
                  </a:lnTo>
                  <a:lnTo>
                    <a:pt x="264591" y="42837"/>
                  </a:lnTo>
                  <a:lnTo>
                    <a:pt x="197502" y="58230"/>
                  </a:lnTo>
                  <a:lnTo>
                    <a:pt x="130987" y="75941"/>
                  </a:lnTo>
                  <a:lnTo>
                    <a:pt x="65126" y="95948"/>
                  </a:lnTo>
                  <a:lnTo>
                    <a:pt x="0" y="118229"/>
                  </a:lnTo>
                  <a:lnTo>
                    <a:pt x="23263" y="182561"/>
                  </a:lnTo>
                  <a:lnTo>
                    <a:pt x="46526" y="246894"/>
                  </a:lnTo>
                  <a:lnTo>
                    <a:pt x="69789" y="311226"/>
                  </a:lnTo>
                  <a:lnTo>
                    <a:pt x="93052" y="375559"/>
                  </a:lnTo>
                  <a:lnTo>
                    <a:pt x="116315" y="439891"/>
                  </a:lnTo>
                  <a:lnTo>
                    <a:pt x="139578" y="504224"/>
                  </a:lnTo>
                  <a:lnTo>
                    <a:pt x="162841" y="568556"/>
                  </a:lnTo>
                  <a:lnTo>
                    <a:pt x="186104" y="632889"/>
                  </a:lnTo>
                  <a:lnTo>
                    <a:pt x="209367" y="697221"/>
                  </a:lnTo>
                  <a:lnTo>
                    <a:pt x="232631" y="761554"/>
                  </a:lnTo>
                  <a:lnTo>
                    <a:pt x="255894" y="825886"/>
                  </a:lnTo>
                  <a:lnTo>
                    <a:pt x="279157" y="890219"/>
                  </a:lnTo>
                  <a:lnTo>
                    <a:pt x="302420" y="954551"/>
                  </a:lnTo>
                  <a:lnTo>
                    <a:pt x="325683" y="1018884"/>
                  </a:lnTo>
                  <a:lnTo>
                    <a:pt x="348946" y="1083216"/>
                  </a:lnTo>
                  <a:lnTo>
                    <a:pt x="372209" y="1147548"/>
                  </a:lnTo>
                  <a:lnTo>
                    <a:pt x="395472" y="1211881"/>
                  </a:lnTo>
                  <a:lnTo>
                    <a:pt x="418735" y="1276213"/>
                  </a:lnTo>
                  <a:lnTo>
                    <a:pt x="441998" y="1340546"/>
                  </a:lnTo>
                  <a:lnTo>
                    <a:pt x="465262" y="1404878"/>
                  </a:lnTo>
                  <a:lnTo>
                    <a:pt x="488525" y="1469211"/>
                  </a:lnTo>
                  <a:lnTo>
                    <a:pt x="511788" y="1533543"/>
                  </a:lnTo>
                  <a:lnTo>
                    <a:pt x="535051" y="1597876"/>
                  </a:lnTo>
                  <a:lnTo>
                    <a:pt x="558314" y="1662208"/>
                  </a:lnTo>
                  <a:lnTo>
                    <a:pt x="581577" y="1726541"/>
                  </a:lnTo>
                  <a:lnTo>
                    <a:pt x="604840" y="1790873"/>
                  </a:lnTo>
                  <a:lnTo>
                    <a:pt x="628103" y="1855206"/>
                  </a:lnTo>
                  <a:lnTo>
                    <a:pt x="651366" y="191953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3888069" y="1947846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072905" y="208091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177140" y="293564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100933" y="324467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558283" y="248146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659630" y="183668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956360" y="142903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423703" y="1067357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607878" y="129985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3798119" y="24878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046402" y="6750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5618968" y="128475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5926873" y="206243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896288" y="303568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62361" y="410759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014276" y="4694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422699" y="42862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542228" y="289885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715108" y="153036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206741" y="85369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2020-07-22T13:16:15Z</dcterms:created>
  <dcterms:modified xsi:type="dcterms:W3CDTF">2020-07-22T23:16:15Z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