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Voluntary post-tax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Percentage of voluntary post-tax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3607047" y="0"/>
              <a:ext cx="8741105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665812" y="91440"/>
              <a:ext cx="7717277" cy="77172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7524451" y="863167"/>
              <a:ext cx="382395" cy="3086911"/>
            </a:xfrm>
            <a:custGeom>
              <a:avLst/>
              <a:pathLst>
                <a:path w="382395" h="3086911">
                  <a:moveTo>
                    <a:pt x="0" y="3086911"/>
                  </a:moveTo>
                  <a:lnTo>
                    <a:pt x="13186" y="2981285"/>
                  </a:lnTo>
                  <a:lnTo>
                    <a:pt x="26372" y="2875660"/>
                  </a:lnTo>
                  <a:lnTo>
                    <a:pt x="39558" y="2770035"/>
                  </a:lnTo>
                  <a:lnTo>
                    <a:pt x="52744" y="2664409"/>
                  </a:lnTo>
                  <a:lnTo>
                    <a:pt x="65930" y="2558784"/>
                  </a:lnTo>
                  <a:lnTo>
                    <a:pt x="79116" y="2453159"/>
                  </a:lnTo>
                  <a:lnTo>
                    <a:pt x="92302" y="2347533"/>
                  </a:lnTo>
                  <a:lnTo>
                    <a:pt x="105488" y="2241908"/>
                  </a:lnTo>
                  <a:lnTo>
                    <a:pt x="118674" y="2136283"/>
                  </a:lnTo>
                  <a:lnTo>
                    <a:pt x="131860" y="2030657"/>
                  </a:lnTo>
                  <a:lnTo>
                    <a:pt x="145046" y="1925032"/>
                  </a:lnTo>
                  <a:lnTo>
                    <a:pt x="158232" y="1819407"/>
                  </a:lnTo>
                  <a:lnTo>
                    <a:pt x="171418" y="1713781"/>
                  </a:lnTo>
                  <a:lnTo>
                    <a:pt x="184604" y="1608156"/>
                  </a:lnTo>
                  <a:lnTo>
                    <a:pt x="197790" y="1502531"/>
                  </a:lnTo>
                  <a:lnTo>
                    <a:pt x="210976" y="1396905"/>
                  </a:lnTo>
                  <a:lnTo>
                    <a:pt x="224162" y="1291280"/>
                  </a:lnTo>
                  <a:lnTo>
                    <a:pt x="237348" y="1185655"/>
                  </a:lnTo>
                  <a:lnTo>
                    <a:pt x="250534" y="1080029"/>
                  </a:lnTo>
                  <a:lnTo>
                    <a:pt x="263720" y="974404"/>
                  </a:lnTo>
                  <a:lnTo>
                    <a:pt x="276906" y="868779"/>
                  </a:lnTo>
                  <a:lnTo>
                    <a:pt x="290092" y="763153"/>
                  </a:lnTo>
                  <a:lnTo>
                    <a:pt x="303278" y="657528"/>
                  </a:lnTo>
                  <a:lnTo>
                    <a:pt x="316465" y="551903"/>
                  </a:lnTo>
                  <a:lnTo>
                    <a:pt x="329651" y="446277"/>
                  </a:lnTo>
                  <a:lnTo>
                    <a:pt x="342837" y="340652"/>
                  </a:lnTo>
                  <a:lnTo>
                    <a:pt x="356023" y="235027"/>
                  </a:lnTo>
                  <a:lnTo>
                    <a:pt x="369209" y="129401"/>
                  </a:lnTo>
                  <a:lnTo>
                    <a:pt x="382395" y="23776"/>
                  </a:lnTo>
                  <a:lnTo>
                    <a:pt x="255294" y="10574"/>
                  </a:lnTo>
                  <a:lnTo>
                    <a:pt x="127756" y="2644"/>
                  </a:lnTo>
                  <a:lnTo>
                    <a:pt x="0" y="0"/>
                  </a:lnTo>
                  <a:lnTo>
                    <a:pt x="0" y="106445"/>
                  </a:lnTo>
                  <a:lnTo>
                    <a:pt x="0" y="212890"/>
                  </a:lnTo>
                  <a:lnTo>
                    <a:pt x="0" y="319335"/>
                  </a:lnTo>
                  <a:lnTo>
                    <a:pt x="0" y="425780"/>
                  </a:lnTo>
                  <a:lnTo>
                    <a:pt x="0" y="532226"/>
                  </a:lnTo>
                  <a:lnTo>
                    <a:pt x="0" y="638671"/>
                  </a:lnTo>
                  <a:lnTo>
                    <a:pt x="0" y="745116"/>
                  </a:lnTo>
                  <a:lnTo>
                    <a:pt x="0" y="851561"/>
                  </a:lnTo>
                  <a:lnTo>
                    <a:pt x="0" y="958006"/>
                  </a:lnTo>
                  <a:lnTo>
                    <a:pt x="0" y="1064452"/>
                  </a:lnTo>
                  <a:lnTo>
                    <a:pt x="0" y="1170897"/>
                  </a:lnTo>
                  <a:lnTo>
                    <a:pt x="0" y="1277342"/>
                  </a:lnTo>
                  <a:lnTo>
                    <a:pt x="0" y="1383787"/>
                  </a:lnTo>
                  <a:lnTo>
                    <a:pt x="0" y="1490232"/>
                  </a:lnTo>
                  <a:lnTo>
                    <a:pt x="0" y="1596678"/>
                  </a:lnTo>
                  <a:lnTo>
                    <a:pt x="0" y="1703123"/>
                  </a:lnTo>
                  <a:lnTo>
                    <a:pt x="0" y="1809568"/>
                  </a:lnTo>
                  <a:lnTo>
                    <a:pt x="0" y="1916013"/>
                  </a:lnTo>
                  <a:lnTo>
                    <a:pt x="0" y="2022458"/>
                  </a:lnTo>
                  <a:lnTo>
                    <a:pt x="0" y="2128904"/>
                  </a:lnTo>
                  <a:lnTo>
                    <a:pt x="0" y="2235349"/>
                  </a:lnTo>
                  <a:lnTo>
                    <a:pt x="0" y="2341794"/>
                  </a:lnTo>
                  <a:lnTo>
                    <a:pt x="0" y="2448239"/>
                  </a:lnTo>
                  <a:lnTo>
                    <a:pt x="0" y="2554685"/>
                  </a:lnTo>
                  <a:lnTo>
                    <a:pt x="0" y="2661130"/>
                  </a:lnTo>
                  <a:lnTo>
                    <a:pt x="0" y="2767575"/>
                  </a:lnTo>
                  <a:lnTo>
                    <a:pt x="0" y="2874020"/>
                  </a:lnTo>
                  <a:lnTo>
                    <a:pt x="0" y="298046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7524451" y="886944"/>
              <a:ext cx="1761009" cy="3063134"/>
            </a:xfrm>
            <a:custGeom>
              <a:avLst/>
              <a:pathLst>
                <a:path w="1761009" h="3063134">
                  <a:moveTo>
                    <a:pt x="0" y="3063134"/>
                  </a:moveTo>
                  <a:lnTo>
                    <a:pt x="60724" y="2975709"/>
                  </a:lnTo>
                  <a:lnTo>
                    <a:pt x="121448" y="2888284"/>
                  </a:lnTo>
                  <a:lnTo>
                    <a:pt x="182173" y="2800859"/>
                  </a:lnTo>
                  <a:lnTo>
                    <a:pt x="242897" y="2713434"/>
                  </a:lnTo>
                  <a:lnTo>
                    <a:pt x="303622" y="2626009"/>
                  </a:lnTo>
                  <a:lnTo>
                    <a:pt x="364346" y="2538584"/>
                  </a:lnTo>
                  <a:lnTo>
                    <a:pt x="425071" y="2451159"/>
                  </a:lnTo>
                  <a:lnTo>
                    <a:pt x="485795" y="2363734"/>
                  </a:lnTo>
                  <a:lnTo>
                    <a:pt x="546520" y="2276310"/>
                  </a:lnTo>
                  <a:lnTo>
                    <a:pt x="607244" y="2188885"/>
                  </a:lnTo>
                  <a:lnTo>
                    <a:pt x="667968" y="2101460"/>
                  </a:lnTo>
                  <a:lnTo>
                    <a:pt x="728693" y="2014035"/>
                  </a:lnTo>
                  <a:lnTo>
                    <a:pt x="789417" y="1926610"/>
                  </a:lnTo>
                  <a:lnTo>
                    <a:pt x="850142" y="1839185"/>
                  </a:lnTo>
                  <a:lnTo>
                    <a:pt x="910866" y="1751760"/>
                  </a:lnTo>
                  <a:lnTo>
                    <a:pt x="971591" y="1664335"/>
                  </a:lnTo>
                  <a:lnTo>
                    <a:pt x="1032315" y="1576910"/>
                  </a:lnTo>
                  <a:lnTo>
                    <a:pt x="1093040" y="1489485"/>
                  </a:lnTo>
                  <a:lnTo>
                    <a:pt x="1153764" y="1402060"/>
                  </a:lnTo>
                  <a:lnTo>
                    <a:pt x="1214489" y="1314635"/>
                  </a:lnTo>
                  <a:lnTo>
                    <a:pt x="1275213" y="1227210"/>
                  </a:lnTo>
                  <a:lnTo>
                    <a:pt x="1335937" y="1139785"/>
                  </a:lnTo>
                  <a:lnTo>
                    <a:pt x="1396662" y="1052360"/>
                  </a:lnTo>
                  <a:lnTo>
                    <a:pt x="1457386" y="964935"/>
                  </a:lnTo>
                  <a:lnTo>
                    <a:pt x="1518111" y="877510"/>
                  </a:lnTo>
                  <a:lnTo>
                    <a:pt x="1578835" y="790085"/>
                  </a:lnTo>
                  <a:lnTo>
                    <a:pt x="1639560" y="702660"/>
                  </a:lnTo>
                  <a:lnTo>
                    <a:pt x="1700284" y="615235"/>
                  </a:lnTo>
                  <a:lnTo>
                    <a:pt x="1761009" y="527810"/>
                  </a:lnTo>
                  <a:lnTo>
                    <a:pt x="1672530" y="468589"/>
                  </a:lnTo>
                  <a:lnTo>
                    <a:pt x="1582061" y="412455"/>
                  </a:lnTo>
                  <a:lnTo>
                    <a:pt x="1489711" y="359474"/>
                  </a:lnTo>
                  <a:lnTo>
                    <a:pt x="1395588" y="309709"/>
                  </a:lnTo>
                  <a:lnTo>
                    <a:pt x="1299805" y="263219"/>
                  </a:lnTo>
                  <a:lnTo>
                    <a:pt x="1202476" y="220060"/>
                  </a:lnTo>
                  <a:lnTo>
                    <a:pt x="1103717" y="180283"/>
                  </a:lnTo>
                  <a:lnTo>
                    <a:pt x="1003644" y="143936"/>
                  </a:lnTo>
                  <a:lnTo>
                    <a:pt x="902378" y="111061"/>
                  </a:lnTo>
                  <a:lnTo>
                    <a:pt x="800038" y="81699"/>
                  </a:lnTo>
                  <a:lnTo>
                    <a:pt x="696746" y="55882"/>
                  </a:lnTo>
                  <a:lnTo>
                    <a:pt x="592626" y="33643"/>
                  </a:lnTo>
                  <a:lnTo>
                    <a:pt x="487800" y="15008"/>
                  </a:lnTo>
                  <a:lnTo>
                    <a:pt x="382395" y="0"/>
                  </a:lnTo>
                  <a:lnTo>
                    <a:pt x="369209" y="105625"/>
                  </a:lnTo>
                  <a:lnTo>
                    <a:pt x="356023" y="211250"/>
                  </a:lnTo>
                  <a:lnTo>
                    <a:pt x="342837" y="316875"/>
                  </a:lnTo>
                  <a:lnTo>
                    <a:pt x="329651" y="422501"/>
                  </a:lnTo>
                  <a:lnTo>
                    <a:pt x="316465" y="528126"/>
                  </a:lnTo>
                  <a:lnTo>
                    <a:pt x="303278" y="633751"/>
                  </a:lnTo>
                  <a:lnTo>
                    <a:pt x="290092" y="739377"/>
                  </a:lnTo>
                  <a:lnTo>
                    <a:pt x="276906" y="845002"/>
                  </a:lnTo>
                  <a:lnTo>
                    <a:pt x="263720" y="950627"/>
                  </a:lnTo>
                  <a:lnTo>
                    <a:pt x="250534" y="1056253"/>
                  </a:lnTo>
                  <a:lnTo>
                    <a:pt x="237348" y="1161878"/>
                  </a:lnTo>
                  <a:lnTo>
                    <a:pt x="224162" y="1267503"/>
                  </a:lnTo>
                  <a:lnTo>
                    <a:pt x="210976" y="1373129"/>
                  </a:lnTo>
                  <a:lnTo>
                    <a:pt x="197790" y="1478754"/>
                  </a:lnTo>
                  <a:lnTo>
                    <a:pt x="184604" y="1584379"/>
                  </a:lnTo>
                  <a:lnTo>
                    <a:pt x="171418" y="1690005"/>
                  </a:lnTo>
                  <a:lnTo>
                    <a:pt x="158232" y="1795630"/>
                  </a:lnTo>
                  <a:lnTo>
                    <a:pt x="145046" y="1901255"/>
                  </a:lnTo>
                  <a:lnTo>
                    <a:pt x="131860" y="2006881"/>
                  </a:lnTo>
                  <a:lnTo>
                    <a:pt x="118674" y="2112506"/>
                  </a:lnTo>
                  <a:lnTo>
                    <a:pt x="105488" y="2218131"/>
                  </a:lnTo>
                  <a:lnTo>
                    <a:pt x="92302" y="2323757"/>
                  </a:lnTo>
                  <a:lnTo>
                    <a:pt x="79116" y="2429382"/>
                  </a:lnTo>
                  <a:lnTo>
                    <a:pt x="65930" y="2535007"/>
                  </a:lnTo>
                  <a:lnTo>
                    <a:pt x="52744" y="2640633"/>
                  </a:lnTo>
                  <a:lnTo>
                    <a:pt x="39558" y="2746258"/>
                  </a:lnTo>
                  <a:lnTo>
                    <a:pt x="26372" y="2851883"/>
                  </a:lnTo>
                  <a:lnTo>
                    <a:pt x="13186" y="295750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7524451" y="1414755"/>
              <a:ext cx="3086745" cy="4690375"/>
            </a:xfrm>
            <a:custGeom>
              <a:avLst/>
              <a:pathLst>
                <a:path w="3086745" h="4690375">
                  <a:moveTo>
                    <a:pt x="0" y="2535323"/>
                  </a:moveTo>
                  <a:lnTo>
                    <a:pt x="76212" y="2609635"/>
                  </a:lnTo>
                  <a:lnTo>
                    <a:pt x="152424" y="2683948"/>
                  </a:lnTo>
                  <a:lnTo>
                    <a:pt x="228636" y="2758260"/>
                  </a:lnTo>
                  <a:lnTo>
                    <a:pt x="304848" y="2832572"/>
                  </a:lnTo>
                  <a:lnTo>
                    <a:pt x="381060" y="2906884"/>
                  </a:lnTo>
                  <a:lnTo>
                    <a:pt x="457272" y="2981196"/>
                  </a:lnTo>
                  <a:lnTo>
                    <a:pt x="533484" y="3055508"/>
                  </a:lnTo>
                  <a:lnTo>
                    <a:pt x="609697" y="3129820"/>
                  </a:lnTo>
                  <a:lnTo>
                    <a:pt x="685909" y="3204132"/>
                  </a:lnTo>
                  <a:lnTo>
                    <a:pt x="762121" y="3278445"/>
                  </a:lnTo>
                  <a:lnTo>
                    <a:pt x="838333" y="3352757"/>
                  </a:lnTo>
                  <a:lnTo>
                    <a:pt x="914545" y="3427069"/>
                  </a:lnTo>
                  <a:lnTo>
                    <a:pt x="990757" y="3501381"/>
                  </a:lnTo>
                  <a:lnTo>
                    <a:pt x="1066969" y="3575693"/>
                  </a:lnTo>
                  <a:lnTo>
                    <a:pt x="1143182" y="3650005"/>
                  </a:lnTo>
                  <a:lnTo>
                    <a:pt x="1219394" y="3724317"/>
                  </a:lnTo>
                  <a:lnTo>
                    <a:pt x="1295606" y="3798629"/>
                  </a:lnTo>
                  <a:lnTo>
                    <a:pt x="1371818" y="3872942"/>
                  </a:lnTo>
                  <a:lnTo>
                    <a:pt x="1448030" y="3947254"/>
                  </a:lnTo>
                  <a:lnTo>
                    <a:pt x="1524242" y="4021566"/>
                  </a:lnTo>
                  <a:lnTo>
                    <a:pt x="1600454" y="4095878"/>
                  </a:lnTo>
                  <a:lnTo>
                    <a:pt x="1676667" y="4170190"/>
                  </a:lnTo>
                  <a:lnTo>
                    <a:pt x="1752879" y="4244502"/>
                  </a:lnTo>
                  <a:lnTo>
                    <a:pt x="1829091" y="4318814"/>
                  </a:lnTo>
                  <a:lnTo>
                    <a:pt x="1905303" y="4393126"/>
                  </a:lnTo>
                  <a:lnTo>
                    <a:pt x="1981515" y="4467439"/>
                  </a:lnTo>
                  <a:lnTo>
                    <a:pt x="2057727" y="4541751"/>
                  </a:lnTo>
                  <a:lnTo>
                    <a:pt x="2133939" y="4616063"/>
                  </a:lnTo>
                  <a:lnTo>
                    <a:pt x="2210152" y="4690375"/>
                  </a:lnTo>
                  <a:lnTo>
                    <a:pt x="2282233" y="4613887"/>
                  </a:lnTo>
                  <a:lnTo>
                    <a:pt x="2351669" y="4534991"/>
                  </a:lnTo>
                  <a:lnTo>
                    <a:pt x="2418379" y="4453776"/>
                  </a:lnTo>
                  <a:lnTo>
                    <a:pt x="2482286" y="4370337"/>
                  </a:lnTo>
                  <a:lnTo>
                    <a:pt x="2543315" y="4284771"/>
                  </a:lnTo>
                  <a:lnTo>
                    <a:pt x="2601396" y="4197177"/>
                  </a:lnTo>
                  <a:lnTo>
                    <a:pt x="2656461" y="4107656"/>
                  </a:lnTo>
                  <a:lnTo>
                    <a:pt x="2708447" y="4016313"/>
                  </a:lnTo>
                  <a:lnTo>
                    <a:pt x="2757294" y="3923253"/>
                  </a:lnTo>
                  <a:lnTo>
                    <a:pt x="2802944" y="3828584"/>
                  </a:lnTo>
                  <a:lnTo>
                    <a:pt x="2845344" y="3732416"/>
                  </a:lnTo>
                  <a:lnTo>
                    <a:pt x="2884447" y="3634861"/>
                  </a:lnTo>
                  <a:lnTo>
                    <a:pt x="2920206" y="3536031"/>
                  </a:lnTo>
                  <a:lnTo>
                    <a:pt x="2952579" y="3436040"/>
                  </a:lnTo>
                  <a:lnTo>
                    <a:pt x="2981531" y="3335006"/>
                  </a:lnTo>
                  <a:lnTo>
                    <a:pt x="3007025" y="3233045"/>
                  </a:lnTo>
                  <a:lnTo>
                    <a:pt x="3029034" y="3130275"/>
                  </a:lnTo>
                  <a:lnTo>
                    <a:pt x="3047532" y="3026815"/>
                  </a:lnTo>
                  <a:lnTo>
                    <a:pt x="3062497" y="2922785"/>
                  </a:lnTo>
                  <a:lnTo>
                    <a:pt x="3073912" y="2818307"/>
                  </a:lnTo>
                  <a:lnTo>
                    <a:pt x="3081764" y="2713500"/>
                  </a:lnTo>
                  <a:lnTo>
                    <a:pt x="3086043" y="2608487"/>
                  </a:lnTo>
                  <a:lnTo>
                    <a:pt x="3086745" y="2503389"/>
                  </a:lnTo>
                  <a:lnTo>
                    <a:pt x="3083869" y="2398327"/>
                  </a:lnTo>
                  <a:lnTo>
                    <a:pt x="3077418" y="2293425"/>
                  </a:lnTo>
                  <a:lnTo>
                    <a:pt x="3067400" y="2188803"/>
                  </a:lnTo>
                  <a:lnTo>
                    <a:pt x="3053825" y="2084583"/>
                  </a:lnTo>
                  <a:lnTo>
                    <a:pt x="3036711" y="1980885"/>
                  </a:lnTo>
                  <a:lnTo>
                    <a:pt x="3016077" y="1877831"/>
                  </a:lnTo>
                  <a:lnTo>
                    <a:pt x="2991946" y="1775538"/>
                  </a:lnTo>
                  <a:lnTo>
                    <a:pt x="2964347" y="1674126"/>
                  </a:lnTo>
                  <a:lnTo>
                    <a:pt x="2933312" y="1573712"/>
                  </a:lnTo>
                  <a:lnTo>
                    <a:pt x="2898877" y="1474413"/>
                  </a:lnTo>
                  <a:lnTo>
                    <a:pt x="2861081" y="1376344"/>
                  </a:lnTo>
                  <a:lnTo>
                    <a:pt x="2819968" y="1279618"/>
                  </a:lnTo>
                  <a:lnTo>
                    <a:pt x="2775587" y="1184348"/>
                  </a:lnTo>
                  <a:lnTo>
                    <a:pt x="2727988" y="1090644"/>
                  </a:lnTo>
                  <a:lnTo>
                    <a:pt x="2677227" y="998615"/>
                  </a:lnTo>
                  <a:lnTo>
                    <a:pt x="2623362" y="908367"/>
                  </a:lnTo>
                  <a:lnTo>
                    <a:pt x="2566456" y="820005"/>
                  </a:lnTo>
                  <a:lnTo>
                    <a:pt x="2506576" y="733631"/>
                  </a:lnTo>
                  <a:lnTo>
                    <a:pt x="2443789" y="649346"/>
                  </a:lnTo>
                  <a:lnTo>
                    <a:pt x="2378170" y="567247"/>
                  </a:lnTo>
                  <a:lnTo>
                    <a:pt x="2309794" y="487430"/>
                  </a:lnTo>
                  <a:lnTo>
                    <a:pt x="2238741" y="409986"/>
                  </a:lnTo>
                  <a:lnTo>
                    <a:pt x="2165092" y="335006"/>
                  </a:lnTo>
                  <a:lnTo>
                    <a:pt x="2088933" y="262577"/>
                  </a:lnTo>
                  <a:lnTo>
                    <a:pt x="2010353" y="192783"/>
                  </a:lnTo>
                  <a:lnTo>
                    <a:pt x="1929443" y="125703"/>
                  </a:lnTo>
                  <a:lnTo>
                    <a:pt x="1846296" y="61418"/>
                  </a:lnTo>
                  <a:lnTo>
                    <a:pt x="1761009" y="0"/>
                  </a:lnTo>
                  <a:lnTo>
                    <a:pt x="1700284" y="87424"/>
                  </a:lnTo>
                  <a:lnTo>
                    <a:pt x="1639560" y="174849"/>
                  </a:lnTo>
                  <a:lnTo>
                    <a:pt x="1578835" y="262274"/>
                  </a:lnTo>
                  <a:lnTo>
                    <a:pt x="1518111" y="349699"/>
                  </a:lnTo>
                  <a:lnTo>
                    <a:pt x="1457386" y="437124"/>
                  </a:lnTo>
                  <a:lnTo>
                    <a:pt x="1396662" y="524549"/>
                  </a:lnTo>
                  <a:lnTo>
                    <a:pt x="1335937" y="611974"/>
                  </a:lnTo>
                  <a:lnTo>
                    <a:pt x="1275213" y="699399"/>
                  </a:lnTo>
                  <a:lnTo>
                    <a:pt x="1214489" y="786824"/>
                  </a:lnTo>
                  <a:lnTo>
                    <a:pt x="1153764" y="874249"/>
                  </a:lnTo>
                  <a:lnTo>
                    <a:pt x="1093040" y="961674"/>
                  </a:lnTo>
                  <a:lnTo>
                    <a:pt x="1032315" y="1049099"/>
                  </a:lnTo>
                  <a:lnTo>
                    <a:pt x="971591" y="1136524"/>
                  </a:lnTo>
                  <a:lnTo>
                    <a:pt x="910866" y="1223949"/>
                  </a:lnTo>
                  <a:lnTo>
                    <a:pt x="850142" y="1311374"/>
                  </a:lnTo>
                  <a:lnTo>
                    <a:pt x="789417" y="1398799"/>
                  </a:lnTo>
                  <a:lnTo>
                    <a:pt x="728693" y="1486224"/>
                  </a:lnTo>
                  <a:lnTo>
                    <a:pt x="667968" y="1573649"/>
                  </a:lnTo>
                  <a:lnTo>
                    <a:pt x="607244" y="1661074"/>
                  </a:lnTo>
                  <a:lnTo>
                    <a:pt x="546520" y="1748499"/>
                  </a:lnTo>
                  <a:lnTo>
                    <a:pt x="485795" y="1835924"/>
                  </a:lnTo>
                  <a:lnTo>
                    <a:pt x="425071" y="1923349"/>
                  </a:lnTo>
                  <a:lnTo>
                    <a:pt x="364346" y="2010774"/>
                  </a:lnTo>
                  <a:lnTo>
                    <a:pt x="303622" y="2098198"/>
                  </a:lnTo>
                  <a:lnTo>
                    <a:pt x="242897" y="2185623"/>
                  </a:lnTo>
                  <a:lnTo>
                    <a:pt x="182173" y="2273048"/>
                  </a:lnTo>
                  <a:lnTo>
                    <a:pt x="121448" y="2360473"/>
                  </a:lnTo>
                  <a:lnTo>
                    <a:pt x="60724" y="244789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6538889" y="3950078"/>
              <a:ext cx="3195714" cy="3086548"/>
            </a:xfrm>
            <a:custGeom>
              <a:avLst/>
              <a:pathLst>
                <a:path w="3195714" h="3086548">
                  <a:moveTo>
                    <a:pt x="985562" y="0"/>
                  </a:moveTo>
                  <a:lnTo>
                    <a:pt x="951577" y="100874"/>
                  </a:lnTo>
                  <a:lnTo>
                    <a:pt x="917592" y="201748"/>
                  </a:lnTo>
                  <a:lnTo>
                    <a:pt x="883607" y="302622"/>
                  </a:lnTo>
                  <a:lnTo>
                    <a:pt x="849622" y="403496"/>
                  </a:lnTo>
                  <a:lnTo>
                    <a:pt x="815637" y="504371"/>
                  </a:lnTo>
                  <a:lnTo>
                    <a:pt x="781652" y="605245"/>
                  </a:lnTo>
                  <a:lnTo>
                    <a:pt x="747667" y="706119"/>
                  </a:lnTo>
                  <a:lnTo>
                    <a:pt x="713682" y="806993"/>
                  </a:lnTo>
                  <a:lnTo>
                    <a:pt x="679697" y="907868"/>
                  </a:lnTo>
                  <a:lnTo>
                    <a:pt x="645713" y="1008742"/>
                  </a:lnTo>
                  <a:lnTo>
                    <a:pt x="611728" y="1109616"/>
                  </a:lnTo>
                  <a:lnTo>
                    <a:pt x="577743" y="1210490"/>
                  </a:lnTo>
                  <a:lnTo>
                    <a:pt x="543758" y="1311364"/>
                  </a:lnTo>
                  <a:lnTo>
                    <a:pt x="509773" y="1412239"/>
                  </a:lnTo>
                  <a:lnTo>
                    <a:pt x="475788" y="1513113"/>
                  </a:lnTo>
                  <a:lnTo>
                    <a:pt x="441803" y="1613987"/>
                  </a:lnTo>
                  <a:lnTo>
                    <a:pt x="407818" y="1714861"/>
                  </a:lnTo>
                  <a:lnTo>
                    <a:pt x="373833" y="1815736"/>
                  </a:lnTo>
                  <a:lnTo>
                    <a:pt x="339848" y="1916610"/>
                  </a:lnTo>
                  <a:lnTo>
                    <a:pt x="305864" y="2017484"/>
                  </a:lnTo>
                  <a:lnTo>
                    <a:pt x="271879" y="2118358"/>
                  </a:lnTo>
                  <a:lnTo>
                    <a:pt x="237894" y="2219232"/>
                  </a:lnTo>
                  <a:lnTo>
                    <a:pt x="203909" y="2320107"/>
                  </a:lnTo>
                  <a:lnTo>
                    <a:pt x="169924" y="2420981"/>
                  </a:lnTo>
                  <a:lnTo>
                    <a:pt x="135939" y="2521855"/>
                  </a:lnTo>
                  <a:lnTo>
                    <a:pt x="101954" y="2622729"/>
                  </a:lnTo>
                  <a:lnTo>
                    <a:pt x="67969" y="2723604"/>
                  </a:lnTo>
                  <a:lnTo>
                    <a:pt x="33984" y="2824478"/>
                  </a:lnTo>
                  <a:lnTo>
                    <a:pt x="0" y="2925352"/>
                  </a:lnTo>
                  <a:lnTo>
                    <a:pt x="100100" y="2957190"/>
                  </a:lnTo>
                  <a:lnTo>
                    <a:pt x="201225" y="2985604"/>
                  </a:lnTo>
                  <a:lnTo>
                    <a:pt x="303259" y="3010561"/>
                  </a:lnTo>
                  <a:lnTo>
                    <a:pt x="406083" y="3032033"/>
                  </a:lnTo>
                  <a:lnTo>
                    <a:pt x="509578" y="3049993"/>
                  </a:lnTo>
                  <a:lnTo>
                    <a:pt x="613624" y="3064421"/>
                  </a:lnTo>
                  <a:lnTo>
                    <a:pt x="718100" y="3075302"/>
                  </a:lnTo>
                  <a:lnTo>
                    <a:pt x="822887" y="3082621"/>
                  </a:lnTo>
                  <a:lnTo>
                    <a:pt x="927861" y="3086371"/>
                  </a:lnTo>
                  <a:lnTo>
                    <a:pt x="1032903" y="3086548"/>
                  </a:lnTo>
                  <a:lnTo>
                    <a:pt x="1137889" y="3083150"/>
                  </a:lnTo>
                  <a:lnTo>
                    <a:pt x="1242700" y="3076182"/>
                  </a:lnTo>
                  <a:lnTo>
                    <a:pt x="1347212" y="3065653"/>
                  </a:lnTo>
                  <a:lnTo>
                    <a:pt x="1451306" y="3051573"/>
                  </a:lnTo>
                  <a:lnTo>
                    <a:pt x="1554861" y="3033960"/>
                  </a:lnTo>
                  <a:lnTo>
                    <a:pt x="1657756" y="3012834"/>
                  </a:lnTo>
                  <a:lnTo>
                    <a:pt x="1759873" y="2988220"/>
                  </a:lnTo>
                  <a:lnTo>
                    <a:pt x="1861093" y="2960145"/>
                  </a:lnTo>
                  <a:lnTo>
                    <a:pt x="1961300" y="2928643"/>
                  </a:lnTo>
                  <a:lnTo>
                    <a:pt x="2060376" y="2893750"/>
                  </a:lnTo>
                  <a:lnTo>
                    <a:pt x="2158209" y="2855506"/>
                  </a:lnTo>
                  <a:lnTo>
                    <a:pt x="2254683" y="2813956"/>
                  </a:lnTo>
                  <a:lnTo>
                    <a:pt x="2349688" y="2769147"/>
                  </a:lnTo>
                  <a:lnTo>
                    <a:pt x="2443113" y="2721132"/>
                  </a:lnTo>
                  <a:lnTo>
                    <a:pt x="2534851" y="2669966"/>
                  </a:lnTo>
                  <a:lnTo>
                    <a:pt x="2624795" y="2615709"/>
                  </a:lnTo>
                  <a:lnTo>
                    <a:pt x="2712840" y="2558422"/>
                  </a:lnTo>
                  <a:lnTo>
                    <a:pt x="2798886" y="2498174"/>
                  </a:lnTo>
                  <a:lnTo>
                    <a:pt x="2882832" y="2435032"/>
                  </a:lnTo>
                  <a:lnTo>
                    <a:pt x="2964581" y="2369072"/>
                  </a:lnTo>
                  <a:lnTo>
                    <a:pt x="3044038" y="2300368"/>
                  </a:lnTo>
                  <a:lnTo>
                    <a:pt x="3121112" y="2229000"/>
                  </a:lnTo>
                  <a:lnTo>
                    <a:pt x="3195714" y="2155051"/>
                  </a:lnTo>
                  <a:lnTo>
                    <a:pt x="3119501" y="2080739"/>
                  </a:lnTo>
                  <a:lnTo>
                    <a:pt x="3043289" y="2006427"/>
                  </a:lnTo>
                  <a:lnTo>
                    <a:pt x="2967077" y="1932115"/>
                  </a:lnTo>
                  <a:lnTo>
                    <a:pt x="2890865" y="1857803"/>
                  </a:lnTo>
                  <a:lnTo>
                    <a:pt x="2814653" y="1783491"/>
                  </a:lnTo>
                  <a:lnTo>
                    <a:pt x="2738441" y="1709178"/>
                  </a:lnTo>
                  <a:lnTo>
                    <a:pt x="2662229" y="1634866"/>
                  </a:lnTo>
                  <a:lnTo>
                    <a:pt x="2586016" y="1560554"/>
                  </a:lnTo>
                  <a:lnTo>
                    <a:pt x="2509804" y="1486242"/>
                  </a:lnTo>
                  <a:lnTo>
                    <a:pt x="2433592" y="1411930"/>
                  </a:lnTo>
                  <a:lnTo>
                    <a:pt x="2357380" y="1337618"/>
                  </a:lnTo>
                  <a:lnTo>
                    <a:pt x="2281168" y="1263306"/>
                  </a:lnTo>
                  <a:lnTo>
                    <a:pt x="2204956" y="1188994"/>
                  </a:lnTo>
                  <a:lnTo>
                    <a:pt x="2128744" y="1114681"/>
                  </a:lnTo>
                  <a:lnTo>
                    <a:pt x="2052531" y="1040369"/>
                  </a:lnTo>
                  <a:lnTo>
                    <a:pt x="1976319" y="966057"/>
                  </a:lnTo>
                  <a:lnTo>
                    <a:pt x="1900107" y="891745"/>
                  </a:lnTo>
                  <a:lnTo>
                    <a:pt x="1823895" y="817433"/>
                  </a:lnTo>
                  <a:lnTo>
                    <a:pt x="1747683" y="743121"/>
                  </a:lnTo>
                  <a:lnTo>
                    <a:pt x="1671471" y="668809"/>
                  </a:lnTo>
                  <a:lnTo>
                    <a:pt x="1595259" y="594497"/>
                  </a:lnTo>
                  <a:lnTo>
                    <a:pt x="1519047" y="520184"/>
                  </a:lnTo>
                  <a:lnTo>
                    <a:pt x="1442834" y="445872"/>
                  </a:lnTo>
                  <a:lnTo>
                    <a:pt x="1366622" y="371560"/>
                  </a:lnTo>
                  <a:lnTo>
                    <a:pt x="1290410" y="297248"/>
                  </a:lnTo>
                  <a:lnTo>
                    <a:pt x="1214198" y="222936"/>
                  </a:lnTo>
                  <a:lnTo>
                    <a:pt x="1137986" y="148624"/>
                  </a:lnTo>
                  <a:lnTo>
                    <a:pt x="1061774" y="7431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5646059" y="3950078"/>
              <a:ext cx="1878392" cy="2925352"/>
            </a:xfrm>
            <a:custGeom>
              <a:avLst/>
              <a:pathLst>
                <a:path w="1878392" h="2925352">
                  <a:moveTo>
                    <a:pt x="1878392" y="0"/>
                  </a:moveTo>
                  <a:lnTo>
                    <a:pt x="1813620" y="84469"/>
                  </a:lnTo>
                  <a:lnTo>
                    <a:pt x="1748847" y="168939"/>
                  </a:lnTo>
                  <a:lnTo>
                    <a:pt x="1684075" y="253409"/>
                  </a:lnTo>
                  <a:lnTo>
                    <a:pt x="1619303" y="337879"/>
                  </a:lnTo>
                  <a:lnTo>
                    <a:pt x="1554531" y="422349"/>
                  </a:lnTo>
                  <a:lnTo>
                    <a:pt x="1489759" y="506818"/>
                  </a:lnTo>
                  <a:lnTo>
                    <a:pt x="1424987" y="591288"/>
                  </a:lnTo>
                  <a:lnTo>
                    <a:pt x="1360215" y="675758"/>
                  </a:lnTo>
                  <a:lnTo>
                    <a:pt x="1295442" y="760228"/>
                  </a:lnTo>
                  <a:lnTo>
                    <a:pt x="1230670" y="844698"/>
                  </a:lnTo>
                  <a:lnTo>
                    <a:pt x="1165898" y="929168"/>
                  </a:lnTo>
                  <a:lnTo>
                    <a:pt x="1101126" y="1013637"/>
                  </a:lnTo>
                  <a:lnTo>
                    <a:pt x="1036354" y="1098107"/>
                  </a:lnTo>
                  <a:lnTo>
                    <a:pt x="971582" y="1182577"/>
                  </a:lnTo>
                  <a:lnTo>
                    <a:pt x="906810" y="1267047"/>
                  </a:lnTo>
                  <a:lnTo>
                    <a:pt x="842037" y="1351517"/>
                  </a:lnTo>
                  <a:lnTo>
                    <a:pt x="777265" y="1435987"/>
                  </a:lnTo>
                  <a:lnTo>
                    <a:pt x="712493" y="1520456"/>
                  </a:lnTo>
                  <a:lnTo>
                    <a:pt x="647721" y="1604926"/>
                  </a:lnTo>
                  <a:lnTo>
                    <a:pt x="582949" y="1689396"/>
                  </a:lnTo>
                  <a:lnTo>
                    <a:pt x="518177" y="1773866"/>
                  </a:lnTo>
                  <a:lnTo>
                    <a:pt x="453405" y="1858336"/>
                  </a:lnTo>
                  <a:lnTo>
                    <a:pt x="388632" y="1942806"/>
                  </a:lnTo>
                  <a:lnTo>
                    <a:pt x="323860" y="2027275"/>
                  </a:lnTo>
                  <a:lnTo>
                    <a:pt x="259088" y="2111745"/>
                  </a:lnTo>
                  <a:lnTo>
                    <a:pt x="194316" y="2196215"/>
                  </a:lnTo>
                  <a:lnTo>
                    <a:pt x="129544" y="2280685"/>
                  </a:lnTo>
                  <a:lnTo>
                    <a:pt x="64772" y="2365155"/>
                  </a:lnTo>
                  <a:lnTo>
                    <a:pt x="0" y="2449625"/>
                  </a:lnTo>
                  <a:lnTo>
                    <a:pt x="90841" y="2516680"/>
                  </a:lnTo>
                  <a:lnTo>
                    <a:pt x="184074" y="2580369"/>
                  </a:lnTo>
                  <a:lnTo>
                    <a:pt x="279574" y="2640606"/>
                  </a:lnTo>
                  <a:lnTo>
                    <a:pt x="377213" y="2697309"/>
                  </a:lnTo>
                  <a:lnTo>
                    <a:pt x="476860" y="2750405"/>
                  </a:lnTo>
                  <a:lnTo>
                    <a:pt x="578382" y="2799820"/>
                  </a:lnTo>
                  <a:lnTo>
                    <a:pt x="681644" y="2845490"/>
                  </a:lnTo>
                  <a:lnTo>
                    <a:pt x="786506" y="2887352"/>
                  </a:lnTo>
                  <a:lnTo>
                    <a:pt x="892830" y="2925352"/>
                  </a:lnTo>
                  <a:lnTo>
                    <a:pt x="926814" y="2824478"/>
                  </a:lnTo>
                  <a:lnTo>
                    <a:pt x="960799" y="2723604"/>
                  </a:lnTo>
                  <a:lnTo>
                    <a:pt x="994784" y="2622729"/>
                  </a:lnTo>
                  <a:lnTo>
                    <a:pt x="1028769" y="2521855"/>
                  </a:lnTo>
                  <a:lnTo>
                    <a:pt x="1062754" y="2420981"/>
                  </a:lnTo>
                  <a:lnTo>
                    <a:pt x="1096739" y="2320107"/>
                  </a:lnTo>
                  <a:lnTo>
                    <a:pt x="1130724" y="2219232"/>
                  </a:lnTo>
                  <a:lnTo>
                    <a:pt x="1164709" y="2118358"/>
                  </a:lnTo>
                  <a:lnTo>
                    <a:pt x="1198694" y="2017484"/>
                  </a:lnTo>
                  <a:lnTo>
                    <a:pt x="1232679" y="1916610"/>
                  </a:lnTo>
                  <a:lnTo>
                    <a:pt x="1266663" y="1815736"/>
                  </a:lnTo>
                  <a:lnTo>
                    <a:pt x="1300648" y="1714861"/>
                  </a:lnTo>
                  <a:lnTo>
                    <a:pt x="1334633" y="1613987"/>
                  </a:lnTo>
                  <a:lnTo>
                    <a:pt x="1368618" y="1513113"/>
                  </a:lnTo>
                  <a:lnTo>
                    <a:pt x="1402603" y="1412239"/>
                  </a:lnTo>
                  <a:lnTo>
                    <a:pt x="1436588" y="1311364"/>
                  </a:lnTo>
                  <a:lnTo>
                    <a:pt x="1470573" y="1210490"/>
                  </a:lnTo>
                  <a:lnTo>
                    <a:pt x="1504558" y="1109616"/>
                  </a:lnTo>
                  <a:lnTo>
                    <a:pt x="1538543" y="1008742"/>
                  </a:lnTo>
                  <a:lnTo>
                    <a:pt x="1572528" y="907868"/>
                  </a:lnTo>
                  <a:lnTo>
                    <a:pt x="1606512" y="806993"/>
                  </a:lnTo>
                  <a:lnTo>
                    <a:pt x="1640497" y="706119"/>
                  </a:lnTo>
                  <a:lnTo>
                    <a:pt x="1674482" y="605245"/>
                  </a:lnTo>
                  <a:lnTo>
                    <a:pt x="1708467" y="504371"/>
                  </a:lnTo>
                  <a:lnTo>
                    <a:pt x="1742452" y="403496"/>
                  </a:lnTo>
                  <a:lnTo>
                    <a:pt x="1776437" y="302622"/>
                  </a:lnTo>
                  <a:lnTo>
                    <a:pt x="1810422" y="201748"/>
                  </a:lnTo>
                  <a:lnTo>
                    <a:pt x="1844407" y="10087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5063970" y="3950078"/>
              <a:ext cx="2460481" cy="2449625"/>
            </a:xfrm>
            <a:custGeom>
              <a:avLst/>
              <a:pathLst>
                <a:path w="2460481" h="2449625">
                  <a:moveTo>
                    <a:pt x="2460481" y="0"/>
                  </a:moveTo>
                  <a:lnTo>
                    <a:pt x="2375636" y="64281"/>
                  </a:lnTo>
                  <a:lnTo>
                    <a:pt x="2290792" y="128562"/>
                  </a:lnTo>
                  <a:lnTo>
                    <a:pt x="2205948" y="192843"/>
                  </a:lnTo>
                  <a:lnTo>
                    <a:pt x="2121104" y="257124"/>
                  </a:lnTo>
                  <a:lnTo>
                    <a:pt x="2036260" y="321405"/>
                  </a:lnTo>
                  <a:lnTo>
                    <a:pt x="1951416" y="385686"/>
                  </a:lnTo>
                  <a:lnTo>
                    <a:pt x="1866571" y="449967"/>
                  </a:lnTo>
                  <a:lnTo>
                    <a:pt x="1781727" y="514248"/>
                  </a:lnTo>
                  <a:lnTo>
                    <a:pt x="1696883" y="578529"/>
                  </a:lnTo>
                  <a:lnTo>
                    <a:pt x="1612039" y="642810"/>
                  </a:lnTo>
                  <a:lnTo>
                    <a:pt x="1527195" y="707091"/>
                  </a:lnTo>
                  <a:lnTo>
                    <a:pt x="1442350" y="771372"/>
                  </a:lnTo>
                  <a:lnTo>
                    <a:pt x="1357506" y="835653"/>
                  </a:lnTo>
                  <a:lnTo>
                    <a:pt x="1272662" y="899934"/>
                  </a:lnTo>
                  <a:lnTo>
                    <a:pt x="1187818" y="964215"/>
                  </a:lnTo>
                  <a:lnTo>
                    <a:pt x="1102974" y="1028496"/>
                  </a:lnTo>
                  <a:lnTo>
                    <a:pt x="1018130" y="1092777"/>
                  </a:lnTo>
                  <a:lnTo>
                    <a:pt x="933285" y="1157058"/>
                  </a:lnTo>
                  <a:lnTo>
                    <a:pt x="848441" y="1221339"/>
                  </a:lnTo>
                  <a:lnTo>
                    <a:pt x="763597" y="1285620"/>
                  </a:lnTo>
                  <a:lnTo>
                    <a:pt x="678753" y="1349901"/>
                  </a:lnTo>
                  <a:lnTo>
                    <a:pt x="593909" y="1414182"/>
                  </a:lnTo>
                  <a:lnTo>
                    <a:pt x="509065" y="1478463"/>
                  </a:lnTo>
                  <a:lnTo>
                    <a:pt x="424220" y="1542744"/>
                  </a:lnTo>
                  <a:lnTo>
                    <a:pt x="339376" y="1607025"/>
                  </a:lnTo>
                  <a:lnTo>
                    <a:pt x="254532" y="1671306"/>
                  </a:lnTo>
                  <a:lnTo>
                    <a:pt x="169688" y="1735587"/>
                  </a:lnTo>
                  <a:lnTo>
                    <a:pt x="84844" y="1799868"/>
                  </a:lnTo>
                  <a:lnTo>
                    <a:pt x="0" y="1864149"/>
                  </a:lnTo>
                  <a:lnTo>
                    <a:pt x="73226" y="1957048"/>
                  </a:lnTo>
                  <a:lnTo>
                    <a:pt x="149959" y="2047073"/>
                  </a:lnTo>
                  <a:lnTo>
                    <a:pt x="230084" y="2134092"/>
                  </a:lnTo>
                  <a:lnTo>
                    <a:pt x="313484" y="2217978"/>
                  </a:lnTo>
                  <a:lnTo>
                    <a:pt x="400037" y="2298606"/>
                  </a:lnTo>
                  <a:lnTo>
                    <a:pt x="489616" y="2375860"/>
                  </a:lnTo>
                  <a:lnTo>
                    <a:pt x="582088" y="2449625"/>
                  </a:lnTo>
                  <a:lnTo>
                    <a:pt x="646861" y="2365155"/>
                  </a:lnTo>
                  <a:lnTo>
                    <a:pt x="711633" y="2280685"/>
                  </a:lnTo>
                  <a:lnTo>
                    <a:pt x="776405" y="2196215"/>
                  </a:lnTo>
                  <a:lnTo>
                    <a:pt x="841177" y="2111745"/>
                  </a:lnTo>
                  <a:lnTo>
                    <a:pt x="905949" y="2027275"/>
                  </a:lnTo>
                  <a:lnTo>
                    <a:pt x="970721" y="1942806"/>
                  </a:lnTo>
                  <a:lnTo>
                    <a:pt x="1035493" y="1858336"/>
                  </a:lnTo>
                  <a:lnTo>
                    <a:pt x="1100266" y="1773866"/>
                  </a:lnTo>
                  <a:lnTo>
                    <a:pt x="1165038" y="1689396"/>
                  </a:lnTo>
                  <a:lnTo>
                    <a:pt x="1229810" y="1604926"/>
                  </a:lnTo>
                  <a:lnTo>
                    <a:pt x="1294582" y="1520456"/>
                  </a:lnTo>
                  <a:lnTo>
                    <a:pt x="1359354" y="1435987"/>
                  </a:lnTo>
                  <a:lnTo>
                    <a:pt x="1424126" y="1351517"/>
                  </a:lnTo>
                  <a:lnTo>
                    <a:pt x="1488898" y="1267047"/>
                  </a:lnTo>
                  <a:lnTo>
                    <a:pt x="1553671" y="1182577"/>
                  </a:lnTo>
                  <a:lnTo>
                    <a:pt x="1618443" y="1098107"/>
                  </a:lnTo>
                  <a:lnTo>
                    <a:pt x="1683215" y="1013637"/>
                  </a:lnTo>
                  <a:lnTo>
                    <a:pt x="1747987" y="929168"/>
                  </a:lnTo>
                  <a:lnTo>
                    <a:pt x="1812759" y="844698"/>
                  </a:lnTo>
                  <a:lnTo>
                    <a:pt x="1877531" y="760228"/>
                  </a:lnTo>
                  <a:lnTo>
                    <a:pt x="1942303" y="675758"/>
                  </a:lnTo>
                  <a:lnTo>
                    <a:pt x="2007076" y="591288"/>
                  </a:lnTo>
                  <a:lnTo>
                    <a:pt x="2071848" y="506818"/>
                  </a:lnTo>
                  <a:lnTo>
                    <a:pt x="2136620" y="422349"/>
                  </a:lnTo>
                  <a:lnTo>
                    <a:pt x="2201392" y="337879"/>
                  </a:lnTo>
                  <a:lnTo>
                    <a:pt x="2266164" y="253409"/>
                  </a:lnTo>
                  <a:lnTo>
                    <a:pt x="2330936" y="168939"/>
                  </a:lnTo>
                  <a:lnTo>
                    <a:pt x="2395708" y="8446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4437540" y="2627663"/>
              <a:ext cx="3086910" cy="3186564"/>
            </a:xfrm>
            <a:custGeom>
              <a:avLst/>
              <a:pathLst>
                <a:path w="3086910" h="3186564">
                  <a:moveTo>
                    <a:pt x="3086910" y="1322415"/>
                  </a:moveTo>
                  <a:lnTo>
                    <a:pt x="2990727" y="1276814"/>
                  </a:lnTo>
                  <a:lnTo>
                    <a:pt x="2894544" y="1231214"/>
                  </a:lnTo>
                  <a:lnTo>
                    <a:pt x="2798361" y="1185613"/>
                  </a:lnTo>
                  <a:lnTo>
                    <a:pt x="2702178" y="1140013"/>
                  </a:lnTo>
                  <a:lnTo>
                    <a:pt x="2605995" y="1094412"/>
                  </a:lnTo>
                  <a:lnTo>
                    <a:pt x="2509812" y="1048812"/>
                  </a:lnTo>
                  <a:lnTo>
                    <a:pt x="2413629" y="1003211"/>
                  </a:lnTo>
                  <a:lnTo>
                    <a:pt x="2317446" y="957611"/>
                  </a:lnTo>
                  <a:lnTo>
                    <a:pt x="2221263" y="912010"/>
                  </a:lnTo>
                  <a:lnTo>
                    <a:pt x="2125080" y="866410"/>
                  </a:lnTo>
                  <a:lnTo>
                    <a:pt x="2028897" y="820809"/>
                  </a:lnTo>
                  <a:lnTo>
                    <a:pt x="1932714" y="775209"/>
                  </a:lnTo>
                  <a:lnTo>
                    <a:pt x="1836531" y="729608"/>
                  </a:lnTo>
                  <a:lnTo>
                    <a:pt x="1740348" y="684007"/>
                  </a:lnTo>
                  <a:lnTo>
                    <a:pt x="1644165" y="638407"/>
                  </a:lnTo>
                  <a:lnTo>
                    <a:pt x="1547982" y="592806"/>
                  </a:lnTo>
                  <a:lnTo>
                    <a:pt x="1451799" y="547206"/>
                  </a:lnTo>
                  <a:lnTo>
                    <a:pt x="1355616" y="501605"/>
                  </a:lnTo>
                  <a:lnTo>
                    <a:pt x="1259433" y="456005"/>
                  </a:lnTo>
                  <a:lnTo>
                    <a:pt x="1163250" y="410404"/>
                  </a:lnTo>
                  <a:lnTo>
                    <a:pt x="1067067" y="364804"/>
                  </a:lnTo>
                  <a:lnTo>
                    <a:pt x="970884" y="319203"/>
                  </a:lnTo>
                  <a:lnTo>
                    <a:pt x="874701" y="273603"/>
                  </a:lnTo>
                  <a:lnTo>
                    <a:pt x="778518" y="228002"/>
                  </a:lnTo>
                  <a:lnTo>
                    <a:pt x="682335" y="182402"/>
                  </a:lnTo>
                  <a:lnTo>
                    <a:pt x="586151" y="136801"/>
                  </a:lnTo>
                  <a:lnTo>
                    <a:pt x="489968" y="91201"/>
                  </a:lnTo>
                  <a:lnTo>
                    <a:pt x="393785" y="45600"/>
                  </a:lnTo>
                  <a:lnTo>
                    <a:pt x="297602" y="0"/>
                  </a:lnTo>
                  <a:lnTo>
                    <a:pt x="254143" y="95855"/>
                  </a:lnTo>
                  <a:lnTo>
                    <a:pt x="213976" y="193137"/>
                  </a:lnTo>
                  <a:lnTo>
                    <a:pt x="177149" y="291731"/>
                  </a:lnTo>
                  <a:lnTo>
                    <a:pt x="143704" y="391523"/>
                  </a:lnTo>
                  <a:lnTo>
                    <a:pt x="113681" y="492397"/>
                  </a:lnTo>
                  <a:lnTo>
                    <a:pt x="87114" y="594237"/>
                  </a:lnTo>
                  <a:lnTo>
                    <a:pt x="64034" y="696922"/>
                  </a:lnTo>
                  <a:lnTo>
                    <a:pt x="44468" y="800335"/>
                  </a:lnTo>
                  <a:lnTo>
                    <a:pt x="28439" y="904355"/>
                  </a:lnTo>
                  <a:lnTo>
                    <a:pt x="15965" y="1008861"/>
                  </a:lnTo>
                  <a:lnTo>
                    <a:pt x="7061" y="1113731"/>
                  </a:lnTo>
                  <a:lnTo>
                    <a:pt x="1737" y="1218844"/>
                  </a:lnTo>
                  <a:lnTo>
                    <a:pt x="0" y="1324077"/>
                  </a:lnTo>
                  <a:lnTo>
                    <a:pt x="1850" y="1429308"/>
                  </a:lnTo>
                  <a:lnTo>
                    <a:pt x="7287" y="1534415"/>
                  </a:lnTo>
                  <a:lnTo>
                    <a:pt x="16304" y="1639275"/>
                  </a:lnTo>
                  <a:lnTo>
                    <a:pt x="28891" y="1743768"/>
                  </a:lnTo>
                  <a:lnTo>
                    <a:pt x="45032" y="1847770"/>
                  </a:lnTo>
                  <a:lnTo>
                    <a:pt x="64709" y="1951162"/>
                  </a:lnTo>
                  <a:lnTo>
                    <a:pt x="87900" y="2053823"/>
                  </a:lnTo>
                  <a:lnTo>
                    <a:pt x="114576" y="2155633"/>
                  </a:lnTo>
                  <a:lnTo>
                    <a:pt x="144708" y="2256475"/>
                  </a:lnTo>
                  <a:lnTo>
                    <a:pt x="178260" y="2356231"/>
                  </a:lnTo>
                  <a:lnTo>
                    <a:pt x="215194" y="2454786"/>
                  </a:lnTo>
                  <a:lnTo>
                    <a:pt x="255465" y="2552024"/>
                  </a:lnTo>
                  <a:lnTo>
                    <a:pt x="299028" y="2647833"/>
                  </a:lnTo>
                  <a:lnTo>
                    <a:pt x="345832" y="2742101"/>
                  </a:lnTo>
                  <a:lnTo>
                    <a:pt x="395822" y="2834718"/>
                  </a:lnTo>
                  <a:lnTo>
                    <a:pt x="448940" y="2925578"/>
                  </a:lnTo>
                  <a:lnTo>
                    <a:pt x="505125" y="3014574"/>
                  </a:lnTo>
                  <a:lnTo>
                    <a:pt x="564311" y="3101603"/>
                  </a:lnTo>
                  <a:lnTo>
                    <a:pt x="626429" y="3186564"/>
                  </a:lnTo>
                  <a:lnTo>
                    <a:pt x="711273" y="3122283"/>
                  </a:lnTo>
                  <a:lnTo>
                    <a:pt x="796117" y="3058002"/>
                  </a:lnTo>
                  <a:lnTo>
                    <a:pt x="880962" y="2993721"/>
                  </a:lnTo>
                  <a:lnTo>
                    <a:pt x="965806" y="2929440"/>
                  </a:lnTo>
                  <a:lnTo>
                    <a:pt x="1050650" y="2865159"/>
                  </a:lnTo>
                  <a:lnTo>
                    <a:pt x="1135494" y="2800878"/>
                  </a:lnTo>
                  <a:lnTo>
                    <a:pt x="1220338" y="2736597"/>
                  </a:lnTo>
                  <a:lnTo>
                    <a:pt x="1305182" y="2672316"/>
                  </a:lnTo>
                  <a:lnTo>
                    <a:pt x="1390027" y="2608035"/>
                  </a:lnTo>
                  <a:lnTo>
                    <a:pt x="1474871" y="2543754"/>
                  </a:lnTo>
                  <a:lnTo>
                    <a:pt x="1559715" y="2479473"/>
                  </a:lnTo>
                  <a:lnTo>
                    <a:pt x="1644559" y="2415192"/>
                  </a:lnTo>
                  <a:lnTo>
                    <a:pt x="1729403" y="2350911"/>
                  </a:lnTo>
                  <a:lnTo>
                    <a:pt x="1814247" y="2286630"/>
                  </a:lnTo>
                  <a:lnTo>
                    <a:pt x="1899092" y="2222349"/>
                  </a:lnTo>
                  <a:lnTo>
                    <a:pt x="1983936" y="2158068"/>
                  </a:lnTo>
                  <a:lnTo>
                    <a:pt x="2068780" y="2093787"/>
                  </a:lnTo>
                  <a:lnTo>
                    <a:pt x="2153624" y="2029506"/>
                  </a:lnTo>
                  <a:lnTo>
                    <a:pt x="2238468" y="1965225"/>
                  </a:lnTo>
                  <a:lnTo>
                    <a:pt x="2323313" y="1900944"/>
                  </a:lnTo>
                  <a:lnTo>
                    <a:pt x="2408157" y="1836663"/>
                  </a:lnTo>
                  <a:lnTo>
                    <a:pt x="2493001" y="1772382"/>
                  </a:lnTo>
                  <a:lnTo>
                    <a:pt x="2577845" y="1708101"/>
                  </a:lnTo>
                  <a:lnTo>
                    <a:pt x="2662689" y="1643820"/>
                  </a:lnTo>
                  <a:lnTo>
                    <a:pt x="2747533" y="1579539"/>
                  </a:lnTo>
                  <a:lnTo>
                    <a:pt x="2832378" y="1515258"/>
                  </a:lnTo>
                  <a:lnTo>
                    <a:pt x="2917222" y="1450977"/>
                  </a:lnTo>
                  <a:lnTo>
                    <a:pt x="3002066" y="138669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4735143" y="908108"/>
              <a:ext cx="2789307" cy="3041970"/>
            </a:xfrm>
            <a:custGeom>
              <a:avLst/>
              <a:pathLst>
                <a:path w="2789307" h="3041970">
                  <a:moveTo>
                    <a:pt x="2789307" y="3041970"/>
                  </a:moveTo>
                  <a:lnTo>
                    <a:pt x="2771210" y="2937075"/>
                  </a:lnTo>
                  <a:lnTo>
                    <a:pt x="2753113" y="2832179"/>
                  </a:lnTo>
                  <a:lnTo>
                    <a:pt x="2735016" y="2727283"/>
                  </a:lnTo>
                  <a:lnTo>
                    <a:pt x="2716918" y="2622388"/>
                  </a:lnTo>
                  <a:lnTo>
                    <a:pt x="2698821" y="2517492"/>
                  </a:lnTo>
                  <a:lnTo>
                    <a:pt x="2680724" y="2412597"/>
                  </a:lnTo>
                  <a:lnTo>
                    <a:pt x="2662627" y="2307701"/>
                  </a:lnTo>
                  <a:lnTo>
                    <a:pt x="2644530" y="2202806"/>
                  </a:lnTo>
                  <a:lnTo>
                    <a:pt x="2626432" y="2097910"/>
                  </a:lnTo>
                  <a:lnTo>
                    <a:pt x="2608335" y="1993015"/>
                  </a:lnTo>
                  <a:lnTo>
                    <a:pt x="2590238" y="1888119"/>
                  </a:lnTo>
                  <a:lnTo>
                    <a:pt x="2572141" y="1783224"/>
                  </a:lnTo>
                  <a:lnTo>
                    <a:pt x="2554043" y="1678328"/>
                  </a:lnTo>
                  <a:lnTo>
                    <a:pt x="2535946" y="1573433"/>
                  </a:lnTo>
                  <a:lnTo>
                    <a:pt x="2517849" y="1468537"/>
                  </a:lnTo>
                  <a:lnTo>
                    <a:pt x="2499752" y="1363641"/>
                  </a:lnTo>
                  <a:lnTo>
                    <a:pt x="2481655" y="1258746"/>
                  </a:lnTo>
                  <a:lnTo>
                    <a:pt x="2463557" y="1153850"/>
                  </a:lnTo>
                  <a:lnTo>
                    <a:pt x="2445460" y="1048955"/>
                  </a:lnTo>
                  <a:lnTo>
                    <a:pt x="2427363" y="944059"/>
                  </a:lnTo>
                  <a:lnTo>
                    <a:pt x="2409266" y="839164"/>
                  </a:lnTo>
                  <a:lnTo>
                    <a:pt x="2391169" y="734268"/>
                  </a:lnTo>
                  <a:lnTo>
                    <a:pt x="2373071" y="629373"/>
                  </a:lnTo>
                  <a:lnTo>
                    <a:pt x="2354974" y="524477"/>
                  </a:lnTo>
                  <a:lnTo>
                    <a:pt x="2336877" y="419582"/>
                  </a:lnTo>
                  <a:lnTo>
                    <a:pt x="2318780" y="314686"/>
                  </a:lnTo>
                  <a:lnTo>
                    <a:pt x="2300683" y="209791"/>
                  </a:lnTo>
                  <a:lnTo>
                    <a:pt x="2282585" y="104895"/>
                  </a:lnTo>
                  <a:lnTo>
                    <a:pt x="2264488" y="0"/>
                  </a:lnTo>
                  <a:lnTo>
                    <a:pt x="2160819" y="19715"/>
                  </a:lnTo>
                  <a:lnTo>
                    <a:pt x="2057885" y="42963"/>
                  </a:lnTo>
                  <a:lnTo>
                    <a:pt x="1955805" y="69716"/>
                  </a:lnTo>
                  <a:lnTo>
                    <a:pt x="1854699" y="99942"/>
                  </a:lnTo>
                  <a:lnTo>
                    <a:pt x="1754685" y="133607"/>
                  </a:lnTo>
                  <a:lnTo>
                    <a:pt x="1655881" y="170670"/>
                  </a:lnTo>
                  <a:lnTo>
                    <a:pt x="1558401" y="211088"/>
                  </a:lnTo>
                  <a:lnTo>
                    <a:pt x="1462360" y="254815"/>
                  </a:lnTo>
                  <a:lnTo>
                    <a:pt x="1367869" y="301800"/>
                  </a:lnTo>
                  <a:lnTo>
                    <a:pt x="1275040" y="351986"/>
                  </a:lnTo>
                  <a:lnTo>
                    <a:pt x="1183980" y="405316"/>
                  </a:lnTo>
                  <a:lnTo>
                    <a:pt x="1094796" y="461727"/>
                  </a:lnTo>
                  <a:lnTo>
                    <a:pt x="1007593" y="521154"/>
                  </a:lnTo>
                  <a:lnTo>
                    <a:pt x="922471" y="583527"/>
                  </a:lnTo>
                  <a:lnTo>
                    <a:pt x="839532" y="648772"/>
                  </a:lnTo>
                  <a:lnTo>
                    <a:pt x="758870" y="716815"/>
                  </a:lnTo>
                  <a:lnTo>
                    <a:pt x="680582" y="787575"/>
                  </a:lnTo>
                  <a:lnTo>
                    <a:pt x="604758" y="860969"/>
                  </a:lnTo>
                  <a:lnTo>
                    <a:pt x="531487" y="936912"/>
                  </a:lnTo>
                  <a:lnTo>
                    <a:pt x="460855" y="1015315"/>
                  </a:lnTo>
                  <a:lnTo>
                    <a:pt x="392944" y="1096087"/>
                  </a:lnTo>
                  <a:lnTo>
                    <a:pt x="327833" y="1179132"/>
                  </a:lnTo>
                  <a:lnTo>
                    <a:pt x="265599" y="1264355"/>
                  </a:lnTo>
                  <a:lnTo>
                    <a:pt x="206314" y="1351655"/>
                  </a:lnTo>
                  <a:lnTo>
                    <a:pt x="150047" y="1440930"/>
                  </a:lnTo>
                  <a:lnTo>
                    <a:pt x="96865" y="1532077"/>
                  </a:lnTo>
                  <a:lnTo>
                    <a:pt x="46830" y="1624988"/>
                  </a:lnTo>
                  <a:lnTo>
                    <a:pt x="0" y="1719555"/>
                  </a:lnTo>
                  <a:lnTo>
                    <a:pt x="96183" y="1765155"/>
                  </a:lnTo>
                  <a:lnTo>
                    <a:pt x="192366" y="1810756"/>
                  </a:lnTo>
                  <a:lnTo>
                    <a:pt x="288549" y="1856356"/>
                  </a:lnTo>
                  <a:lnTo>
                    <a:pt x="384732" y="1901957"/>
                  </a:lnTo>
                  <a:lnTo>
                    <a:pt x="480915" y="1947557"/>
                  </a:lnTo>
                  <a:lnTo>
                    <a:pt x="577098" y="1993158"/>
                  </a:lnTo>
                  <a:lnTo>
                    <a:pt x="673281" y="2038758"/>
                  </a:lnTo>
                  <a:lnTo>
                    <a:pt x="769464" y="2084359"/>
                  </a:lnTo>
                  <a:lnTo>
                    <a:pt x="865647" y="2129959"/>
                  </a:lnTo>
                  <a:lnTo>
                    <a:pt x="961830" y="2175560"/>
                  </a:lnTo>
                  <a:lnTo>
                    <a:pt x="1058013" y="2221160"/>
                  </a:lnTo>
                  <a:lnTo>
                    <a:pt x="1154196" y="2266761"/>
                  </a:lnTo>
                  <a:lnTo>
                    <a:pt x="1250379" y="2312362"/>
                  </a:lnTo>
                  <a:lnTo>
                    <a:pt x="1346562" y="2357962"/>
                  </a:lnTo>
                  <a:lnTo>
                    <a:pt x="1442745" y="2403563"/>
                  </a:lnTo>
                  <a:lnTo>
                    <a:pt x="1538928" y="2449163"/>
                  </a:lnTo>
                  <a:lnTo>
                    <a:pt x="1635111" y="2494764"/>
                  </a:lnTo>
                  <a:lnTo>
                    <a:pt x="1731294" y="2540364"/>
                  </a:lnTo>
                  <a:lnTo>
                    <a:pt x="1827477" y="2585965"/>
                  </a:lnTo>
                  <a:lnTo>
                    <a:pt x="1923660" y="2631565"/>
                  </a:lnTo>
                  <a:lnTo>
                    <a:pt x="2019843" y="2677166"/>
                  </a:lnTo>
                  <a:lnTo>
                    <a:pt x="2116026" y="2722766"/>
                  </a:lnTo>
                  <a:lnTo>
                    <a:pt x="2212209" y="2768367"/>
                  </a:lnTo>
                  <a:lnTo>
                    <a:pt x="2308392" y="2813967"/>
                  </a:lnTo>
                  <a:lnTo>
                    <a:pt x="2404575" y="2859568"/>
                  </a:lnTo>
                  <a:lnTo>
                    <a:pt x="2500758" y="2905168"/>
                  </a:lnTo>
                  <a:lnTo>
                    <a:pt x="2596941" y="2950769"/>
                  </a:lnTo>
                  <a:lnTo>
                    <a:pt x="2693124" y="299637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6999632" y="865383"/>
              <a:ext cx="524819" cy="3084695"/>
            </a:xfrm>
            <a:custGeom>
              <a:avLst/>
              <a:pathLst>
                <a:path w="524819" h="3084695">
                  <a:moveTo>
                    <a:pt x="524819" y="3084695"/>
                  </a:moveTo>
                  <a:lnTo>
                    <a:pt x="520786" y="2978326"/>
                  </a:lnTo>
                  <a:lnTo>
                    <a:pt x="516754" y="2871957"/>
                  </a:lnTo>
                  <a:lnTo>
                    <a:pt x="512721" y="2765588"/>
                  </a:lnTo>
                  <a:lnTo>
                    <a:pt x="508688" y="2659219"/>
                  </a:lnTo>
                  <a:lnTo>
                    <a:pt x="504656" y="2552851"/>
                  </a:lnTo>
                  <a:lnTo>
                    <a:pt x="500623" y="2446482"/>
                  </a:lnTo>
                  <a:lnTo>
                    <a:pt x="496591" y="2340113"/>
                  </a:lnTo>
                  <a:lnTo>
                    <a:pt x="492558" y="2233744"/>
                  </a:lnTo>
                  <a:lnTo>
                    <a:pt x="488526" y="2127375"/>
                  </a:lnTo>
                  <a:lnTo>
                    <a:pt x="484493" y="2021007"/>
                  </a:lnTo>
                  <a:lnTo>
                    <a:pt x="480461" y="1914638"/>
                  </a:lnTo>
                  <a:lnTo>
                    <a:pt x="476428" y="1808269"/>
                  </a:lnTo>
                  <a:lnTo>
                    <a:pt x="472396" y="1701900"/>
                  </a:lnTo>
                  <a:lnTo>
                    <a:pt x="468363" y="1595531"/>
                  </a:lnTo>
                  <a:lnTo>
                    <a:pt x="464331" y="1489163"/>
                  </a:lnTo>
                  <a:lnTo>
                    <a:pt x="460298" y="1382794"/>
                  </a:lnTo>
                  <a:lnTo>
                    <a:pt x="456266" y="1276425"/>
                  </a:lnTo>
                  <a:lnTo>
                    <a:pt x="452233" y="1170056"/>
                  </a:lnTo>
                  <a:lnTo>
                    <a:pt x="448201" y="1063687"/>
                  </a:lnTo>
                  <a:lnTo>
                    <a:pt x="444168" y="957319"/>
                  </a:lnTo>
                  <a:lnTo>
                    <a:pt x="440135" y="850950"/>
                  </a:lnTo>
                  <a:lnTo>
                    <a:pt x="436103" y="744581"/>
                  </a:lnTo>
                  <a:lnTo>
                    <a:pt x="432070" y="638212"/>
                  </a:lnTo>
                  <a:lnTo>
                    <a:pt x="428038" y="531843"/>
                  </a:lnTo>
                  <a:lnTo>
                    <a:pt x="424005" y="425475"/>
                  </a:lnTo>
                  <a:lnTo>
                    <a:pt x="419973" y="319106"/>
                  </a:lnTo>
                  <a:lnTo>
                    <a:pt x="415940" y="212737"/>
                  </a:lnTo>
                  <a:lnTo>
                    <a:pt x="411908" y="106368"/>
                  </a:lnTo>
                  <a:lnTo>
                    <a:pt x="407875" y="0"/>
                  </a:lnTo>
                  <a:lnTo>
                    <a:pt x="271330" y="8209"/>
                  </a:lnTo>
                  <a:lnTo>
                    <a:pt x="135282" y="22460"/>
                  </a:lnTo>
                  <a:lnTo>
                    <a:pt x="0" y="42724"/>
                  </a:lnTo>
                  <a:lnTo>
                    <a:pt x="18097" y="147620"/>
                  </a:lnTo>
                  <a:lnTo>
                    <a:pt x="36194" y="252515"/>
                  </a:lnTo>
                  <a:lnTo>
                    <a:pt x="54291" y="357411"/>
                  </a:lnTo>
                  <a:lnTo>
                    <a:pt x="72388" y="462306"/>
                  </a:lnTo>
                  <a:lnTo>
                    <a:pt x="90486" y="567202"/>
                  </a:lnTo>
                  <a:lnTo>
                    <a:pt x="108583" y="672097"/>
                  </a:lnTo>
                  <a:lnTo>
                    <a:pt x="126680" y="776993"/>
                  </a:lnTo>
                  <a:lnTo>
                    <a:pt x="144777" y="881888"/>
                  </a:lnTo>
                  <a:lnTo>
                    <a:pt x="162874" y="986784"/>
                  </a:lnTo>
                  <a:lnTo>
                    <a:pt x="180972" y="1091679"/>
                  </a:lnTo>
                  <a:lnTo>
                    <a:pt x="199069" y="1196575"/>
                  </a:lnTo>
                  <a:lnTo>
                    <a:pt x="217166" y="1301471"/>
                  </a:lnTo>
                  <a:lnTo>
                    <a:pt x="235263" y="1406366"/>
                  </a:lnTo>
                  <a:lnTo>
                    <a:pt x="253360" y="1511262"/>
                  </a:lnTo>
                  <a:lnTo>
                    <a:pt x="271458" y="1616157"/>
                  </a:lnTo>
                  <a:lnTo>
                    <a:pt x="289555" y="1721053"/>
                  </a:lnTo>
                  <a:lnTo>
                    <a:pt x="307652" y="1825948"/>
                  </a:lnTo>
                  <a:lnTo>
                    <a:pt x="325749" y="1930844"/>
                  </a:lnTo>
                  <a:lnTo>
                    <a:pt x="343846" y="2035739"/>
                  </a:lnTo>
                  <a:lnTo>
                    <a:pt x="361944" y="2140635"/>
                  </a:lnTo>
                  <a:lnTo>
                    <a:pt x="380041" y="2245530"/>
                  </a:lnTo>
                  <a:lnTo>
                    <a:pt x="398138" y="2350426"/>
                  </a:lnTo>
                  <a:lnTo>
                    <a:pt x="416235" y="2455321"/>
                  </a:lnTo>
                  <a:lnTo>
                    <a:pt x="434333" y="2560217"/>
                  </a:lnTo>
                  <a:lnTo>
                    <a:pt x="452430" y="2665112"/>
                  </a:lnTo>
                  <a:lnTo>
                    <a:pt x="470527" y="2770008"/>
                  </a:lnTo>
                  <a:lnTo>
                    <a:pt x="488624" y="2874904"/>
                  </a:lnTo>
                  <a:lnTo>
                    <a:pt x="506721" y="297979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7407508" y="863167"/>
              <a:ext cx="116943" cy="3086911"/>
            </a:xfrm>
            <a:custGeom>
              <a:avLst/>
              <a:pathLst>
                <a:path w="116943" h="3086911">
                  <a:moveTo>
                    <a:pt x="116943" y="3086911"/>
                  </a:moveTo>
                  <a:lnTo>
                    <a:pt x="116943" y="2980465"/>
                  </a:lnTo>
                  <a:lnTo>
                    <a:pt x="116943" y="2874020"/>
                  </a:lnTo>
                  <a:lnTo>
                    <a:pt x="116943" y="2767575"/>
                  </a:lnTo>
                  <a:lnTo>
                    <a:pt x="116943" y="2661130"/>
                  </a:lnTo>
                  <a:lnTo>
                    <a:pt x="116943" y="2554685"/>
                  </a:lnTo>
                  <a:lnTo>
                    <a:pt x="116943" y="2448239"/>
                  </a:lnTo>
                  <a:lnTo>
                    <a:pt x="116943" y="2341794"/>
                  </a:lnTo>
                  <a:lnTo>
                    <a:pt x="116943" y="2235349"/>
                  </a:lnTo>
                  <a:lnTo>
                    <a:pt x="116943" y="2128904"/>
                  </a:lnTo>
                  <a:lnTo>
                    <a:pt x="116943" y="2022458"/>
                  </a:lnTo>
                  <a:lnTo>
                    <a:pt x="116943" y="1916013"/>
                  </a:lnTo>
                  <a:lnTo>
                    <a:pt x="116943" y="1809568"/>
                  </a:lnTo>
                  <a:lnTo>
                    <a:pt x="116943" y="1703123"/>
                  </a:lnTo>
                  <a:lnTo>
                    <a:pt x="116943" y="1596678"/>
                  </a:lnTo>
                  <a:lnTo>
                    <a:pt x="116943" y="1490232"/>
                  </a:lnTo>
                  <a:lnTo>
                    <a:pt x="116943" y="1383787"/>
                  </a:lnTo>
                  <a:lnTo>
                    <a:pt x="116943" y="1277342"/>
                  </a:lnTo>
                  <a:lnTo>
                    <a:pt x="116943" y="1170897"/>
                  </a:lnTo>
                  <a:lnTo>
                    <a:pt x="116943" y="1064452"/>
                  </a:lnTo>
                  <a:lnTo>
                    <a:pt x="116943" y="958006"/>
                  </a:lnTo>
                  <a:lnTo>
                    <a:pt x="116943" y="851561"/>
                  </a:lnTo>
                  <a:lnTo>
                    <a:pt x="116943" y="745116"/>
                  </a:lnTo>
                  <a:lnTo>
                    <a:pt x="116943" y="638671"/>
                  </a:lnTo>
                  <a:lnTo>
                    <a:pt x="116943" y="532226"/>
                  </a:lnTo>
                  <a:lnTo>
                    <a:pt x="116943" y="425780"/>
                  </a:lnTo>
                  <a:lnTo>
                    <a:pt x="116943" y="319335"/>
                  </a:lnTo>
                  <a:lnTo>
                    <a:pt x="116943" y="212890"/>
                  </a:lnTo>
                  <a:lnTo>
                    <a:pt x="116943" y="106445"/>
                  </a:lnTo>
                  <a:lnTo>
                    <a:pt x="116943" y="0"/>
                  </a:lnTo>
                  <a:lnTo>
                    <a:pt x="0" y="2215"/>
                  </a:lnTo>
                  <a:lnTo>
                    <a:pt x="4032" y="108584"/>
                  </a:lnTo>
                  <a:lnTo>
                    <a:pt x="8065" y="214953"/>
                  </a:lnTo>
                  <a:lnTo>
                    <a:pt x="12097" y="321322"/>
                  </a:lnTo>
                  <a:lnTo>
                    <a:pt x="16130" y="427691"/>
                  </a:lnTo>
                  <a:lnTo>
                    <a:pt x="20162" y="534059"/>
                  </a:lnTo>
                  <a:lnTo>
                    <a:pt x="24195" y="640428"/>
                  </a:lnTo>
                  <a:lnTo>
                    <a:pt x="28227" y="746797"/>
                  </a:lnTo>
                  <a:lnTo>
                    <a:pt x="32260" y="853166"/>
                  </a:lnTo>
                  <a:lnTo>
                    <a:pt x="36292" y="959535"/>
                  </a:lnTo>
                  <a:lnTo>
                    <a:pt x="40325" y="1065903"/>
                  </a:lnTo>
                  <a:lnTo>
                    <a:pt x="44357" y="1172272"/>
                  </a:lnTo>
                  <a:lnTo>
                    <a:pt x="48390" y="1278641"/>
                  </a:lnTo>
                  <a:lnTo>
                    <a:pt x="52422" y="1385010"/>
                  </a:lnTo>
                  <a:lnTo>
                    <a:pt x="56455" y="1491379"/>
                  </a:lnTo>
                  <a:lnTo>
                    <a:pt x="60487" y="1597747"/>
                  </a:lnTo>
                  <a:lnTo>
                    <a:pt x="64520" y="1704116"/>
                  </a:lnTo>
                  <a:lnTo>
                    <a:pt x="68552" y="1810485"/>
                  </a:lnTo>
                  <a:lnTo>
                    <a:pt x="72585" y="1916854"/>
                  </a:lnTo>
                  <a:lnTo>
                    <a:pt x="76618" y="2023223"/>
                  </a:lnTo>
                  <a:lnTo>
                    <a:pt x="80650" y="2129591"/>
                  </a:lnTo>
                  <a:lnTo>
                    <a:pt x="84683" y="2235960"/>
                  </a:lnTo>
                  <a:lnTo>
                    <a:pt x="88715" y="2342329"/>
                  </a:lnTo>
                  <a:lnTo>
                    <a:pt x="92748" y="2448698"/>
                  </a:lnTo>
                  <a:lnTo>
                    <a:pt x="96780" y="2555067"/>
                  </a:lnTo>
                  <a:lnTo>
                    <a:pt x="100813" y="2661435"/>
                  </a:lnTo>
                  <a:lnTo>
                    <a:pt x="104845" y="2767804"/>
                  </a:lnTo>
                  <a:lnTo>
                    <a:pt x="108878" y="2874173"/>
                  </a:lnTo>
                  <a:lnTo>
                    <a:pt x="112910" y="298054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6"/>
            <p:cNvSpPr/>
            <p:nvPr/>
          </p:nvSpPr>
          <p:spPr>
            <a:xfrm>
              <a:off x="8975736" y="3633471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7345837" y="5830281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6242115" y="5681009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5750448" y="5315756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4816528" y="4040880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5682609" y="2190677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7359252" y="38666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9336930" y="104990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9827228" y="623672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6222537" y="716224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5254438" y="66689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4486150" y="590068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4153423" y="238080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644951" y="44817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97%</a:t>
              </a:r>
            </a:p>
          </p:txBody>
        </p:sp>
        <p:sp>
          <p:nvSpPr>
            <p:cNvPr id="32" name="rc30"/>
            <p:cNvSpPr/>
            <p:nvPr/>
          </p:nvSpPr>
          <p:spPr>
            <a:xfrm>
              <a:off x="11496963" y="3575524"/>
              <a:ext cx="741461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11496963" y="3551470"/>
              <a:ext cx="406747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4" name="rc32"/>
            <p:cNvSpPr/>
            <p:nvPr/>
          </p:nvSpPr>
          <p:spPr>
            <a:xfrm>
              <a:off x="11496963" y="3901142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11501708" y="3905887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11496963" y="4112887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11501708" y="4117632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6"/>
            <p:cNvSpPr/>
            <p:nvPr/>
          </p:nvSpPr>
          <p:spPr>
            <a:xfrm>
              <a:off x="11793716" y="3924638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&lt;55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11793716" y="4136384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55+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2020-07-22T13:16:26Z</dcterms:created>
  <dcterms:modified xsi:type="dcterms:W3CDTF">2020-07-22T23:16:27Z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