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678533" y="1371747"/>
              <a:ext cx="5912113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37298" y="1463187"/>
              <a:ext cx="4888285" cy="4888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81441" y="1952016"/>
              <a:ext cx="242217" cy="1955314"/>
            </a:xfrm>
            <a:custGeom>
              <a:avLst/>
              <a:pathLst>
                <a:path w="242217" h="1955314">
                  <a:moveTo>
                    <a:pt x="0" y="1955314"/>
                  </a:moveTo>
                  <a:lnTo>
                    <a:pt x="8352" y="1888408"/>
                  </a:lnTo>
                  <a:lnTo>
                    <a:pt x="16704" y="1821503"/>
                  </a:lnTo>
                  <a:lnTo>
                    <a:pt x="25056" y="1754598"/>
                  </a:lnTo>
                  <a:lnTo>
                    <a:pt x="33409" y="1687693"/>
                  </a:lnTo>
                  <a:lnTo>
                    <a:pt x="41761" y="1620787"/>
                  </a:lnTo>
                  <a:lnTo>
                    <a:pt x="50113" y="1553882"/>
                  </a:lnTo>
                  <a:lnTo>
                    <a:pt x="58466" y="1486977"/>
                  </a:lnTo>
                  <a:lnTo>
                    <a:pt x="66818" y="1420071"/>
                  </a:lnTo>
                  <a:lnTo>
                    <a:pt x="75170" y="1353166"/>
                  </a:lnTo>
                  <a:lnTo>
                    <a:pt x="83523" y="1286261"/>
                  </a:lnTo>
                  <a:lnTo>
                    <a:pt x="91875" y="1219355"/>
                  </a:lnTo>
                  <a:lnTo>
                    <a:pt x="100227" y="1152450"/>
                  </a:lnTo>
                  <a:lnTo>
                    <a:pt x="108580" y="1085545"/>
                  </a:lnTo>
                  <a:lnTo>
                    <a:pt x="116932" y="1018640"/>
                  </a:lnTo>
                  <a:lnTo>
                    <a:pt x="125284" y="951734"/>
                  </a:lnTo>
                  <a:lnTo>
                    <a:pt x="133637" y="884829"/>
                  </a:lnTo>
                  <a:lnTo>
                    <a:pt x="141989" y="817924"/>
                  </a:lnTo>
                  <a:lnTo>
                    <a:pt x="150341" y="751018"/>
                  </a:lnTo>
                  <a:lnTo>
                    <a:pt x="158694" y="684113"/>
                  </a:lnTo>
                  <a:lnTo>
                    <a:pt x="167046" y="617208"/>
                  </a:lnTo>
                  <a:lnTo>
                    <a:pt x="175398" y="550302"/>
                  </a:lnTo>
                  <a:lnTo>
                    <a:pt x="183750" y="483397"/>
                  </a:lnTo>
                  <a:lnTo>
                    <a:pt x="192103" y="416492"/>
                  </a:lnTo>
                  <a:lnTo>
                    <a:pt x="200455" y="349587"/>
                  </a:lnTo>
                  <a:lnTo>
                    <a:pt x="208807" y="282681"/>
                  </a:lnTo>
                  <a:lnTo>
                    <a:pt x="217160" y="215776"/>
                  </a:lnTo>
                  <a:lnTo>
                    <a:pt x="225512" y="148871"/>
                  </a:lnTo>
                  <a:lnTo>
                    <a:pt x="233864" y="81965"/>
                  </a:lnTo>
                  <a:lnTo>
                    <a:pt x="242217" y="15060"/>
                  </a:lnTo>
                  <a:lnTo>
                    <a:pt x="161709" y="6698"/>
                  </a:lnTo>
                  <a:lnTo>
                    <a:pt x="80923" y="1675"/>
                  </a:lnTo>
                  <a:lnTo>
                    <a:pt x="0" y="0"/>
                  </a:lnTo>
                  <a:lnTo>
                    <a:pt x="0" y="67424"/>
                  </a:lnTo>
                  <a:lnTo>
                    <a:pt x="0" y="134849"/>
                  </a:lnTo>
                  <a:lnTo>
                    <a:pt x="0" y="202273"/>
                  </a:lnTo>
                  <a:lnTo>
                    <a:pt x="0" y="269698"/>
                  </a:lnTo>
                  <a:lnTo>
                    <a:pt x="0" y="337123"/>
                  </a:lnTo>
                  <a:lnTo>
                    <a:pt x="0" y="404547"/>
                  </a:lnTo>
                  <a:lnTo>
                    <a:pt x="0" y="471972"/>
                  </a:lnTo>
                  <a:lnTo>
                    <a:pt x="0" y="539397"/>
                  </a:lnTo>
                  <a:lnTo>
                    <a:pt x="0" y="606821"/>
                  </a:lnTo>
                  <a:lnTo>
                    <a:pt x="0" y="674246"/>
                  </a:lnTo>
                  <a:lnTo>
                    <a:pt x="0" y="741670"/>
                  </a:lnTo>
                  <a:lnTo>
                    <a:pt x="0" y="809095"/>
                  </a:lnTo>
                  <a:lnTo>
                    <a:pt x="0" y="876520"/>
                  </a:lnTo>
                  <a:lnTo>
                    <a:pt x="0" y="943944"/>
                  </a:lnTo>
                  <a:lnTo>
                    <a:pt x="0" y="1011369"/>
                  </a:lnTo>
                  <a:lnTo>
                    <a:pt x="0" y="1078794"/>
                  </a:lnTo>
                  <a:lnTo>
                    <a:pt x="0" y="1146218"/>
                  </a:lnTo>
                  <a:lnTo>
                    <a:pt x="0" y="1213643"/>
                  </a:lnTo>
                  <a:lnTo>
                    <a:pt x="0" y="1281067"/>
                  </a:lnTo>
                  <a:lnTo>
                    <a:pt x="0" y="1348492"/>
                  </a:lnTo>
                  <a:lnTo>
                    <a:pt x="0" y="1415917"/>
                  </a:lnTo>
                  <a:lnTo>
                    <a:pt x="0" y="1483341"/>
                  </a:lnTo>
                  <a:lnTo>
                    <a:pt x="0" y="1550766"/>
                  </a:lnTo>
                  <a:lnTo>
                    <a:pt x="0" y="1618191"/>
                  </a:lnTo>
                  <a:lnTo>
                    <a:pt x="0" y="1685615"/>
                  </a:lnTo>
                  <a:lnTo>
                    <a:pt x="0" y="1753040"/>
                  </a:lnTo>
                  <a:lnTo>
                    <a:pt x="0" y="1820465"/>
                  </a:lnTo>
                  <a:lnTo>
                    <a:pt x="0" y="18878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81441" y="1967077"/>
              <a:ext cx="1115460" cy="1940253"/>
            </a:xfrm>
            <a:custGeom>
              <a:avLst/>
              <a:pathLst>
                <a:path w="1115460" h="1940253">
                  <a:moveTo>
                    <a:pt x="0" y="1940253"/>
                  </a:moveTo>
                  <a:lnTo>
                    <a:pt x="38464" y="1884877"/>
                  </a:lnTo>
                  <a:lnTo>
                    <a:pt x="76928" y="1829500"/>
                  </a:lnTo>
                  <a:lnTo>
                    <a:pt x="115392" y="1774123"/>
                  </a:lnTo>
                  <a:lnTo>
                    <a:pt x="153856" y="1718746"/>
                  </a:lnTo>
                  <a:lnTo>
                    <a:pt x="192320" y="1663369"/>
                  </a:lnTo>
                  <a:lnTo>
                    <a:pt x="230784" y="1607992"/>
                  </a:lnTo>
                  <a:lnTo>
                    <a:pt x="269249" y="1552616"/>
                  </a:lnTo>
                  <a:lnTo>
                    <a:pt x="307713" y="1497239"/>
                  </a:lnTo>
                  <a:lnTo>
                    <a:pt x="346177" y="1441862"/>
                  </a:lnTo>
                  <a:lnTo>
                    <a:pt x="384641" y="1386485"/>
                  </a:lnTo>
                  <a:lnTo>
                    <a:pt x="423105" y="1331108"/>
                  </a:lnTo>
                  <a:lnTo>
                    <a:pt x="461569" y="1275732"/>
                  </a:lnTo>
                  <a:lnTo>
                    <a:pt x="500033" y="1220355"/>
                  </a:lnTo>
                  <a:lnTo>
                    <a:pt x="538498" y="1164978"/>
                  </a:lnTo>
                  <a:lnTo>
                    <a:pt x="576962" y="1109601"/>
                  </a:lnTo>
                  <a:lnTo>
                    <a:pt x="615426" y="1054224"/>
                  </a:lnTo>
                  <a:lnTo>
                    <a:pt x="653890" y="998848"/>
                  </a:lnTo>
                  <a:lnTo>
                    <a:pt x="692354" y="943471"/>
                  </a:lnTo>
                  <a:lnTo>
                    <a:pt x="730818" y="888094"/>
                  </a:lnTo>
                  <a:lnTo>
                    <a:pt x="769282" y="832717"/>
                  </a:lnTo>
                  <a:lnTo>
                    <a:pt x="807747" y="777340"/>
                  </a:lnTo>
                  <a:lnTo>
                    <a:pt x="846211" y="721964"/>
                  </a:lnTo>
                  <a:lnTo>
                    <a:pt x="884675" y="666587"/>
                  </a:lnTo>
                  <a:lnTo>
                    <a:pt x="923139" y="611210"/>
                  </a:lnTo>
                  <a:lnTo>
                    <a:pt x="961603" y="555833"/>
                  </a:lnTo>
                  <a:lnTo>
                    <a:pt x="1000067" y="500456"/>
                  </a:lnTo>
                  <a:lnTo>
                    <a:pt x="1038531" y="445080"/>
                  </a:lnTo>
                  <a:lnTo>
                    <a:pt x="1076996" y="389703"/>
                  </a:lnTo>
                  <a:lnTo>
                    <a:pt x="1115460" y="334326"/>
                  </a:lnTo>
                  <a:lnTo>
                    <a:pt x="1059415" y="296814"/>
                  </a:lnTo>
                  <a:lnTo>
                    <a:pt x="1002111" y="261257"/>
                  </a:lnTo>
                  <a:lnTo>
                    <a:pt x="943614" y="227698"/>
                  </a:lnTo>
                  <a:lnTo>
                    <a:pt x="883995" y="196176"/>
                  </a:lnTo>
                  <a:lnTo>
                    <a:pt x="823324" y="166728"/>
                  </a:lnTo>
                  <a:lnTo>
                    <a:pt x="761674" y="139391"/>
                  </a:lnTo>
                  <a:lnTo>
                    <a:pt x="699117" y="114195"/>
                  </a:lnTo>
                  <a:lnTo>
                    <a:pt x="635729" y="91172"/>
                  </a:lnTo>
                  <a:lnTo>
                    <a:pt x="571585" y="70348"/>
                  </a:lnTo>
                  <a:lnTo>
                    <a:pt x="506761" y="51749"/>
                  </a:lnTo>
                  <a:lnTo>
                    <a:pt x="441334" y="35397"/>
                  </a:lnTo>
                  <a:lnTo>
                    <a:pt x="375382" y="21310"/>
                  </a:lnTo>
                  <a:lnTo>
                    <a:pt x="308983" y="9506"/>
                  </a:lnTo>
                  <a:lnTo>
                    <a:pt x="242217" y="0"/>
                  </a:lnTo>
                  <a:lnTo>
                    <a:pt x="233864" y="66905"/>
                  </a:lnTo>
                  <a:lnTo>
                    <a:pt x="225512" y="133810"/>
                  </a:lnTo>
                  <a:lnTo>
                    <a:pt x="217160" y="200715"/>
                  </a:lnTo>
                  <a:lnTo>
                    <a:pt x="208807" y="267621"/>
                  </a:lnTo>
                  <a:lnTo>
                    <a:pt x="200455" y="334526"/>
                  </a:lnTo>
                  <a:lnTo>
                    <a:pt x="192103" y="401431"/>
                  </a:lnTo>
                  <a:lnTo>
                    <a:pt x="183750" y="468337"/>
                  </a:lnTo>
                  <a:lnTo>
                    <a:pt x="175398" y="535242"/>
                  </a:lnTo>
                  <a:lnTo>
                    <a:pt x="167046" y="602147"/>
                  </a:lnTo>
                  <a:lnTo>
                    <a:pt x="158694" y="669053"/>
                  </a:lnTo>
                  <a:lnTo>
                    <a:pt x="150341" y="735958"/>
                  </a:lnTo>
                  <a:lnTo>
                    <a:pt x="141989" y="802863"/>
                  </a:lnTo>
                  <a:lnTo>
                    <a:pt x="133637" y="869768"/>
                  </a:lnTo>
                  <a:lnTo>
                    <a:pt x="125284" y="936674"/>
                  </a:lnTo>
                  <a:lnTo>
                    <a:pt x="116932" y="1003579"/>
                  </a:lnTo>
                  <a:lnTo>
                    <a:pt x="108580" y="1070484"/>
                  </a:lnTo>
                  <a:lnTo>
                    <a:pt x="100227" y="1137390"/>
                  </a:lnTo>
                  <a:lnTo>
                    <a:pt x="91875" y="1204295"/>
                  </a:lnTo>
                  <a:lnTo>
                    <a:pt x="83523" y="1271200"/>
                  </a:lnTo>
                  <a:lnTo>
                    <a:pt x="75170" y="1338106"/>
                  </a:lnTo>
                  <a:lnTo>
                    <a:pt x="66818" y="1405011"/>
                  </a:lnTo>
                  <a:lnTo>
                    <a:pt x="58466" y="1471916"/>
                  </a:lnTo>
                  <a:lnTo>
                    <a:pt x="50113" y="1538821"/>
                  </a:lnTo>
                  <a:lnTo>
                    <a:pt x="41761" y="1605727"/>
                  </a:lnTo>
                  <a:lnTo>
                    <a:pt x="33409" y="1672632"/>
                  </a:lnTo>
                  <a:lnTo>
                    <a:pt x="25056" y="1739537"/>
                  </a:lnTo>
                  <a:lnTo>
                    <a:pt x="16704" y="1806443"/>
                  </a:lnTo>
                  <a:lnTo>
                    <a:pt x="8352" y="187334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81441" y="2301403"/>
              <a:ext cx="1955209" cy="2970982"/>
            </a:xfrm>
            <a:custGeom>
              <a:avLst/>
              <a:pathLst>
                <a:path w="1955209" h="2970982">
                  <a:moveTo>
                    <a:pt x="0" y="1605927"/>
                  </a:moveTo>
                  <a:lnTo>
                    <a:pt x="48274" y="1652998"/>
                  </a:lnTo>
                  <a:lnTo>
                    <a:pt x="96548" y="1700069"/>
                  </a:lnTo>
                  <a:lnTo>
                    <a:pt x="144823" y="1747139"/>
                  </a:lnTo>
                  <a:lnTo>
                    <a:pt x="193097" y="1794210"/>
                  </a:lnTo>
                  <a:lnTo>
                    <a:pt x="241371" y="1841281"/>
                  </a:lnTo>
                  <a:lnTo>
                    <a:pt x="289646" y="1888352"/>
                  </a:lnTo>
                  <a:lnTo>
                    <a:pt x="337920" y="1935423"/>
                  </a:lnTo>
                  <a:lnTo>
                    <a:pt x="386194" y="1982494"/>
                  </a:lnTo>
                  <a:lnTo>
                    <a:pt x="434469" y="2029565"/>
                  </a:lnTo>
                  <a:lnTo>
                    <a:pt x="482743" y="2076635"/>
                  </a:lnTo>
                  <a:lnTo>
                    <a:pt x="531018" y="2123706"/>
                  </a:lnTo>
                  <a:lnTo>
                    <a:pt x="579292" y="2170777"/>
                  </a:lnTo>
                  <a:lnTo>
                    <a:pt x="627566" y="2217848"/>
                  </a:lnTo>
                  <a:lnTo>
                    <a:pt x="675841" y="2264919"/>
                  </a:lnTo>
                  <a:lnTo>
                    <a:pt x="724115" y="2311990"/>
                  </a:lnTo>
                  <a:lnTo>
                    <a:pt x="772389" y="2359061"/>
                  </a:lnTo>
                  <a:lnTo>
                    <a:pt x="820664" y="2406131"/>
                  </a:lnTo>
                  <a:lnTo>
                    <a:pt x="868938" y="2453202"/>
                  </a:lnTo>
                  <a:lnTo>
                    <a:pt x="917213" y="2500273"/>
                  </a:lnTo>
                  <a:lnTo>
                    <a:pt x="965487" y="2547344"/>
                  </a:lnTo>
                  <a:lnTo>
                    <a:pt x="1013761" y="2594415"/>
                  </a:lnTo>
                  <a:lnTo>
                    <a:pt x="1062036" y="2641486"/>
                  </a:lnTo>
                  <a:lnTo>
                    <a:pt x="1110310" y="2688557"/>
                  </a:lnTo>
                  <a:lnTo>
                    <a:pt x="1158584" y="2735628"/>
                  </a:lnTo>
                  <a:lnTo>
                    <a:pt x="1206859" y="2782698"/>
                  </a:lnTo>
                  <a:lnTo>
                    <a:pt x="1255133" y="2829769"/>
                  </a:lnTo>
                  <a:lnTo>
                    <a:pt x="1303407" y="2876840"/>
                  </a:lnTo>
                  <a:lnTo>
                    <a:pt x="1351682" y="2923911"/>
                  </a:lnTo>
                  <a:lnTo>
                    <a:pt x="1399956" y="2970982"/>
                  </a:lnTo>
                  <a:lnTo>
                    <a:pt x="1445614" y="2922533"/>
                  </a:lnTo>
                  <a:lnTo>
                    <a:pt x="1489597" y="2872558"/>
                  </a:lnTo>
                  <a:lnTo>
                    <a:pt x="1531852" y="2821115"/>
                  </a:lnTo>
                  <a:lnTo>
                    <a:pt x="1572332" y="2768263"/>
                  </a:lnTo>
                  <a:lnTo>
                    <a:pt x="1610989" y="2714064"/>
                  </a:lnTo>
                  <a:lnTo>
                    <a:pt x="1647779" y="2658580"/>
                  </a:lnTo>
                  <a:lnTo>
                    <a:pt x="1682658" y="2601875"/>
                  </a:lnTo>
                  <a:lnTo>
                    <a:pt x="1715587" y="2544017"/>
                  </a:lnTo>
                  <a:lnTo>
                    <a:pt x="1746527" y="2485071"/>
                  </a:lnTo>
                  <a:lnTo>
                    <a:pt x="1775443" y="2425106"/>
                  </a:lnTo>
                  <a:lnTo>
                    <a:pt x="1802301" y="2364191"/>
                  </a:lnTo>
                  <a:lnTo>
                    <a:pt x="1827069" y="2302397"/>
                  </a:lnTo>
                  <a:lnTo>
                    <a:pt x="1849719" y="2239796"/>
                  </a:lnTo>
                  <a:lnTo>
                    <a:pt x="1870226" y="2176460"/>
                  </a:lnTo>
                  <a:lnTo>
                    <a:pt x="1888564" y="2112463"/>
                  </a:lnTo>
                  <a:lnTo>
                    <a:pt x="1904713" y="2047878"/>
                  </a:lnTo>
                  <a:lnTo>
                    <a:pt x="1918654" y="1982782"/>
                  </a:lnTo>
                  <a:lnTo>
                    <a:pt x="1930371" y="1917248"/>
                  </a:lnTo>
                  <a:lnTo>
                    <a:pt x="1939850" y="1851353"/>
                  </a:lnTo>
                  <a:lnTo>
                    <a:pt x="1947080" y="1785174"/>
                  </a:lnTo>
                  <a:lnTo>
                    <a:pt x="1952054" y="1718788"/>
                  </a:lnTo>
                  <a:lnTo>
                    <a:pt x="1954765" y="1652270"/>
                  </a:lnTo>
                  <a:lnTo>
                    <a:pt x="1955209" y="1585699"/>
                  </a:lnTo>
                  <a:lnTo>
                    <a:pt x="1953387" y="1519151"/>
                  </a:lnTo>
                  <a:lnTo>
                    <a:pt x="1949301" y="1452703"/>
                  </a:lnTo>
                  <a:lnTo>
                    <a:pt x="1942955" y="1386434"/>
                  </a:lnTo>
                  <a:lnTo>
                    <a:pt x="1934357" y="1320419"/>
                  </a:lnTo>
                  <a:lnTo>
                    <a:pt x="1923517" y="1254734"/>
                  </a:lnTo>
                  <a:lnTo>
                    <a:pt x="1910446" y="1189457"/>
                  </a:lnTo>
                  <a:lnTo>
                    <a:pt x="1895161" y="1124663"/>
                  </a:lnTo>
                  <a:lnTo>
                    <a:pt x="1877680" y="1060426"/>
                  </a:lnTo>
                  <a:lnTo>
                    <a:pt x="1858021" y="996822"/>
                  </a:lnTo>
                  <a:lnTo>
                    <a:pt x="1836209" y="933924"/>
                  </a:lnTo>
                  <a:lnTo>
                    <a:pt x="1812268" y="871805"/>
                  </a:lnTo>
                  <a:lnTo>
                    <a:pt x="1786227" y="810537"/>
                  </a:lnTo>
                  <a:lnTo>
                    <a:pt x="1758115" y="750191"/>
                  </a:lnTo>
                  <a:lnTo>
                    <a:pt x="1727965" y="690837"/>
                  </a:lnTo>
                  <a:lnTo>
                    <a:pt x="1695812" y="632543"/>
                  </a:lnTo>
                  <a:lnTo>
                    <a:pt x="1661693" y="575378"/>
                  </a:lnTo>
                  <a:lnTo>
                    <a:pt x="1625647" y="519408"/>
                  </a:lnTo>
                  <a:lnTo>
                    <a:pt x="1587718" y="464697"/>
                  </a:lnTo>
                  <a:lnTo>
                    <a:pt x="1547947" y="411309"/>
                  </a:lnTo>
                  <a:lnTo>
                    <a:pt x="1506383" y="359306"/>
                  </a:lnTo>
                  <a:lnTo>
                    <a:pt x="1463072" y="308748"/>
                  </a:lnTo>
                  <a:lnTo>
                    <a:pt x="1418065" y="259694"/>
                  </a:lnTo>
                  <a:lnTo>
                    <a:pt x="1371415" y="212200"/>
                  </a:lnTo>
                  <a:lnTo>
                    <a:pt x="1323174" y="166322"/>
                  </a:lnTo>
                  <a:lnTo>
                    <a:pt x="1273400" y="122112"/>
                  </a:lnTo>
                  <a:lnTo>
                    <a:pt x="1222150" y="79623"/>
                  </a:lnTo>
                  <a:lnTo>
                    <a:pt x="1169482" y="38903"/>
                  </a:lnTo>
                  <a:lnTo>
                    <a:pt x="1115460" y="0"/>
                  </a:lnTo>
                  <a:lnTo>
                    <a:pt x="1076996" y="55376"/>
                  </a:lnTo>
                  <a:lnTo>
                    <a:pt x="1038531" y="110753"/>
                  </a:lnTo>
                  <a:lnTo>
                    <a:pt x="1000067" y="166130"/>
                  </a:lnTo>
                  <a:lnTo>
                    <a:pt x="961603" y="221507"/>
                  </a:lnTo>
                  <a:lnTo>
                    <a:pt x="923139" y="276884"/>
                  </a:lnTo>
                  <a:lnTo>
                    <a:pt x="884675" y="332260"/>
                  </a:lnTo>
                  <a:lnTo>
                    <a:pt x="846211" y="387637"/>
                  </a:lnTo>
                  <a:lnTo>
                    <a:pt x="807747" y="443014"/>
                  </a:lnTo>
                  <a:lnTo>
                    <a:pt x="769282" y="498391"/>
                  </a:lnTo>
                  <a:lnTo>
                    <a:pt x="730818" y="553768"/>
                  </a:lnTo>
                  <a:lnTo>
                    <a:pt x="692354" y="609144"/>
                  </a:lnTo>
                  <a:lnTo>
                    <a:pt x="653890" y="664521"/>
                  </a:lnTo>
                  <a:lnTo>
                    <a:pt x="615426" y="719898"/>
                  </a:lnTo>
                  <a:lnTo>
                    <a:pt x="576962" y="775275"/>
                  </a:lnTo>
                  <a:lnTo>
                    <a:pt x="538498" y="830652"/>
                  </a:lnTo>
                  <a:lnTo>
                    <a:pt x="500033" y="886028"/>
                  </a:lnTo>
                  <a:lnTo>
                    <a:pt x="461569" y="941405"/>
                  </a:lnTo>
                  <a:lnTo>
                    <a:pt x="423105" y="996782"/>
                  </a:lnTo>
                  <a:lnTo>
                    <a:pt x="384641" y="1052159"/>
                  </a:lnTo>
                  <a:lnTo>
                    <a:pt x="346177" y="1107536"/>
                  </a:lnTo>
                  <a:lnTo>
                    <a:pt x="307713" y="1162912"/>
                  </a:lnTo>
                  <a:lnTo>
                    <a:pt x="269249" y="1218289"/>
                  </a:lnTo>
                  <a:lnTo>
                    <a:pt x="230784" y="1273666"/>
                  </a:lnTo>
                  <a:lnTo>
                    <a:pt x="192320" y="1329043"/>
                  </a:lnTo>
                  <a:lnTo>
                    <a:pt x="153856" y="1384420"/>
                  </a:lnTo>
                  <a:lnTo>
                    <a:pt x="115392" y="1439796"/>
                  </a:lnTo>
                  <a:lnTo>
                    <a:pt x="76928" y="1495173"/>
                  </a:lnTo>
                  <a:lnTo>
                    <a:pt x="38464" y="15505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557165" y="3907330"/>
              <a:ext cx="2024232" cy="1955084"/>
            </a:xfrm>
            <a:custGeom>
              <a:avLst/>
              <a:pathLst>
                <a:path w="2024232" h="1955084">
                  <a:moveTo>
                    <a:pt x="624275" y="0"/>
                  </a:moveTo>
                  <a:lnTo>
                    <a:pt x="602748" y="63895"/>
                  </a:lnTo>
                  <a:lnTo>
                    <a:pt x="581222" y="127791"/>
                  </a:lnTo>
                  <a:lnTo>
                    <a:pt x="559695" y="191687"/>
                  </a:lnTo>
                  <a:lnTo>
                    <a:pt x="538168" y="255583"/>
                  </a:lnTo>
                  <a:lnTo>
                    <a:pt x="516641" y="319479"/>
                  </a:lnTo>
                  <a:lnTo>
                    <a:pt x="495115" y="383375"/>
                  </a:lnTo>
                  <a:lnTo>
                    <a:pt x="473588" y="447270"/>
                  </a:lnTo>
                  <a:lnTo>
                    <a:pt x="452061" y="511166"/>
                  </a:lnTo>
                  <a:lnTo>
                    <a:pt x="430534" y="575062"/>
                  </a:lnTo>
                  <a:lnTo>
                    <a:pt x="409008" y="638958"/>
                  </a:lnTo>
                  <a:lnTo>
                    <a:pt x="387481" y="702854"/>
                  </a:lnTo>
                  <a:lnTo>
                    <a:pt x="365954" y="766750"/>
                  </a:lnTo>
                  <a:lnTo>
                    <a:pt x="344427" y="830646"/>
                  </a:lnTo>
                  <a:lnTo>
                    <a:pt x="322901" y="894541"/>
                  </a:lnTo>
                  <a:lnTo>
                    <a:pt x="301374" y="958437"/>
                  </a:lnTo>
                  <a:lnTo>
                    <a:pt x="279847" y="1022333"/>
                  </a:lnTo>
                  <a:lnTo>
                    <a:pt x="258320" y="1086229"/>
                  </a:lnTo>
                  <a:lnTo>
                    <a:pt x="236794" y="1150125"/>
                  </a:lnTo>
                  <a:lnTo>
                    <a:pt x="215267" y="1214021"/>
                  </a:lnTo>
                  <a:lnTo>
                    <a:pt x="193740" y="1277917"/>
                  </a:lnTo>
                  <a:lnTo>
                    <a:pt x="172213" y="1341812"/>
                  </a:lnTo>
                  <a:lnTo>
                    <a:pt x="150687" y="1405708"/>
                  </a:lnTo>
                  <a:lnTo>
                    <a:pt x="129160" y="1469604"/>
                  </a:lnTo>
                  <a:lnTo>
                    <a:pt x="107633" y="1533500"/>
                  </a:lnTo>
                  <a:lnTo>
                    <a:pt x="86106" y="1597396"/>
                  </a:lnTo>
                  <a:lnTo>
                    <a:pt x="64580" y="1661292"/>
                  </a:lnTo>
                  <a:lnTo>
                    <a:pt x="43053" y="1725188"/>
                  </a:lnTo>
                  <a:lnTo>
                    <a:pt x="21526" y="1789083"/>
                  </a:lnTo>
                  <a:lnTo>
                    <a:pt x="0" y="1852979"/>
                  </a:lnTo>
                  <a:lnTo>
                    <a:pt x="63405" y="1873146"/>
                  </a:lnTo>
                  <a:lnTo>
                    <a:pt x="127460" y="1891144"/>
                  </a:lnTo>
                  <a:lnTo>
                    <a:pt x="192091" y="1906953"/>
                  </a:lnTo>
                  <a:lnTo>
                    <a:pt x="257221" y="1920553"/>
                  </a:lnTo>
                  <a:lnTo>
                    <a:pt x="322777" y="1931929"/>
                  </a:lnTo>
                  <a:lnTo>
                    <a:pt x="388682" y="1941069"/>
                  </a:lnTo>
                  <a:lnTo>
                    <a:pt x="454860" y="1947961"/>
                  </a:lnTo>
                  <a:lnTo>
                    <a:pt x="521233" y="1952597"/>
                  </a:lnTo>
                  <a:lnTo>
                    <a:pt x="587727" y="1954972"/>
                  </a:lnTo>
                  <a:lnTo>
                    <a:pt x="654262" y="1955084"/>
                  </a:lnTo>
                  <a:lnTo>
                    <a:pt x="720763" y="1952932"/>
                  </a:lnTo>
                  <a:lnTo>
                    <a:pt x="787152" y="1948518"/>
                  </a:lnTo>
                  <a:lnTo>
                    <a:pt x="853352" y="1941849"/>
                  </a:lnTo>
                  <a:lnTo>
                    <a:pt x="919288" y="1932930"/>
                  </a:lnTo>
                  <a:lnTo>
                    <a:pt x="984881" y="1921774"/>
                  </a:lnTo>
                  <a:lnTo>
                    <a:pt x="1050057" y="1908392"/>
                  </a:lnTo>
                  <a:lnTo>
                    <a:pt x="1114740" y="1892801"/>
                  </a:lnTo>
                  <a:lnTo>
                    <a:pt x="1178855" y="1875018"/>
                  </a:lnTo>
                  <a:lnTo>
                    <a:pt x="1242328" y="1855064"/>
                  </a:lnTo>
                  <a:lnTo>
                    <a:pt x="1305086" y="1832962"/>
                  </a:lnTo>
                  <a:lnTo>
                    <a:pt x="1367055" y="1808737"/>
                  </a:lnTo>
                  <a:lnTo>
                    <a:pt x="1428163" y="1782419"/>
                  </a:lnTo>
                  <a:lnTo>
                    <a:pt x="1488342" y="1754036"/>
                  </a:lnTo>
                  <a:lnTo>
                    <a:pt x="1547519" y="1723622"/>
                  </a:lnTo>
                  <a:lnTo>
                    <a:pt x="1605628" y="1691212"/>
                  </a:lnTo>
                  <a:lnTo>
                    <a:pt x="1662600" y="1656845"/>
                  </a:lnTo>
                  <a:lnTo>
                    <a:pt x="1718370" y="1620558"/>
                  </a:lnTo>
                  <a:lnTo>
                    <a:pt x="1772873" y="1582396"/>
                  </a:lnTo>
                  <a:lnTo>
                    <a:pt x="1826046" y="1542401"/>
                  </a:lnTo>
                  <a:lnTo>
                    <a:pt x="1877828" y="1500620"/>
                  </a:lnTo>
                  <a:lnTo>
                    <a:pt x="1928158" y="1457101"/>
                  </a:lnTo>
                  <a:lnTo>
                    <a:pt x="1976978" y="1411895"/>
                  </a:lnTo>
                  <a:lnTo>
                    <a:pt x="2024232" y="1365055"/>
                  </a:lnTo>
                  <a:lnTo>
                    <a:pt x="1975958" y="1317984"/>
                  </a:lnTo>
                  <a:lnTo>
                    <a:pt x="1927683" y="1270913"/>
                  </a:lnTo>
                  <a:lnTo>
                    <a:pt x="1879409" y="1223842"/>
                  </a:lnTo>
                  <a:lnTo>
                    <a:pt x="1831134" y="1176771"/>
                  </a:lnTo>
                  <a:lnTo>
                    <a:pt x="1782860" y="1129700"/>
                  </a:lnTo>
                  <a:lnTo>
                    <a:pt x="1734586" y="1082629"/>
                  </a:lnTo>
                  <a:lnTo>
                    <a:pt x="1686311" y="1035558"/>
                  </a:lnTo>
                  <a:lnTo>
                    <a:pt x="1638037" y="988488"/>
                  </a:lnTo>
                  <a:lnTo>
                    <a:pt x="1589763" y="941417"/>
                  </a:lnTo>
                  <a:lnTo>
                    <a:pt x="1541488" y="894346"/>
                  </a:lnTo>
                  <a:lnTo>
                    <a:pt x="1493214" y="847275"/>
                  </a:lnTo>
                  <a:lnTo>
                    <a:pt x="1444939" y="800204"/>
                  </a:lnTo>
                  <a:lnTo>
                    <a:pt x="1396665" y="753133"/>
                  </a:lnTo>
                  <a:lnTo>
                    <a:pt x="1348391" y="706062"/>
                  </a:lnTo>
                  <a:lnTo>
                    <a:pt x="1300116" y="658992"/>
                  </a:lnTo>
                  <a:lnTo>
                    <a:pt x="1251842" y="611921"/>
                  </a:lnTo>
                  <a:lnTo>
                    <a:pt x="1203568" y="564850"/>
                  </a:lnTo>
                  <a:lnTo>
                    <a:pt x="1155293" y="517779"/>
                  </a:lnTo>
                  <a:lnTo>
                    <a:pt x="1107019" y="470708"/>
                  </a:lnTo>
                  <a:lnTo>
                    <a:pt x="1058745" y="423637"/>
                  </a:lnTo>
                  <a:lnTo>
                    <a:pt x="1010470" y="376566"/>
                  </a:lnTo>
                  <a:lnTo>
                    <a:pt x="962196" y="329496"/>
                  </a:lnTo>
                  <a:lnTo>
                    <a:pt x="913921" y="282425"/>
                  </a:lnTo>
                  <a:lnTo>
                    <a:pt x="865647" y="235354"/>
                  </a:lnTo>
                  <a:lnTo>
                    <a:pt x="817373" y="188283"/>
                  </a:lnTo>
                  <a:lnTo>
                    <a:pt x="769098" y="141212"/>
                  </a:lnTo>
                  <a:lnTo>
                    <a:pt x="720824" y="94141"/>
                  </a:lnTo>
                  <a:lnTo>
                    <a:pt x="672550" y="4707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991628" y="3907330"/>
              <a:ext cx="1189813" cy="1852979"/>
            </a:xfrm>
            <a:custGeom>
              <a:avLst/>
              <a:pathLst>
                <a:path w="1189813" h="1852979">
                  <a:moveTo>
                    <a:pt x="1189813" y="0"/>
                  </a:moveTo>
                  <a:lnTo>
                    <a:pt x="1148785" y="53504"/>
                  </a:lnTo>
                  <a:lnTo>
                    <a:pt x="1107756" y="107009"/>
                  </a:lnTo>
                  <a:lnTo>
                    <a:pt x="1066728" y="160514"/>
                  </a:lnTo>
                  <a:lnTo>
                    <a:pt x="1025700" y="214019"/>
                  </a:lnTo>
                  <a:lnTo>
                    <a:pt x="984672" y="267524"/>
                  </a:lnTo>
                  <a:lnTo>
                    <a:pt x="943644" y="321029"/>
                  </a:lnTo>
                  <a:lnTo>
                    <a:pt x="902616" y="374534"/>
                  </a:lnTo>
                  <a:lnTo>
                    <a:pt x="861588" y="428039"/>
                  </a:lnTo>
                  <a:lnTo>
                    <a:pt x="820560" y="481544"/>
                  </a:lnTo>
                  <a:lnTo>
                    <a:pt x="779532" y="535049"/>
                  </a:lnTo>
                  <a:lnTo>
                    <a:pt x="738504" y="588554"/>
                  </a:lnTo>
                  <a:lnTo>
                    <a:pt x="697476" y="642059"/>
                  </a:lnTo>
                  <a:lnTo>
                    <a:pt x="656448" y="695564"/>
                  </a:lnTo>
                  <a:lnTo>
                    <a:pt x="615420" y="749069"/>
                  </a:lnTo>
                  <a:lnTo>
                    <a:pt x="574392" y="802574"/>
                  </a:lnTo>
                  <a:lnTo>
                    <a:pt x="533364" y="856079"/>
                  </a:lnTo>
                  <a:lnTo>
                    <a:pt x="492336" y="909584"/>
                  </a:lnTo>
                  <a:lnTo>
                    <a:pt x="451308" y="963089"/>
                  </a:lnTo>
                  <a:lnTo>
                    <a:pt x="410280" y="1016594"/>
                  </a:lnTo>
                  <a:lnTo>
                    <a:pt x="369252" y="1070099"/>
                  </a:lnTo>
                  <a:lnTo>
                    <a:pt x="328224" y="1123604"/>
                  </a:lnTo>
                  <a:lnTo>
                    <a:pt x="287196" y="1177109"/>
                  </a:lnTo>
                  <a:lnTo>
                    <a:pt x="246168" y="1230614"/>
                  </a:lnTo>
                  <a:lnTo>
                    <a:pt x="205140" y="1284119"/>
                  </a:lnTo>
                  <a:lnTo>
                    <a:pt x="164112" y="1337624"/>
                  </a:lnTo>
                  <a:lnTo>
                    <a:pt x="123084" y="1391129"/>
                  </a:lnTo>
                  <a:lnTo>
                    <a:pt x="82056" y="1444634"/>
                  </a:lnTo>
                  <a:lnTo>
                    <a:pt x="41028" y="1498138"/>
                  </a:lnTo>
                  <a:lnTo>
                    <a:pt x="0" y="1551643"/>
                  </a:lnTo>
                  <a:lnTo>
                    <a:pt x="57540" y="1594118"/>
                  </a:lnTo>
                  <a:lnTo>
                    <a:pt x="116596" y="1634460"/>
                  </a:lnTo>
                  <a:lnTo>
                    <a:pt x="177088" y="1672615"/>
                  </a:lnTo>
                  <a:lnTo>
                    <a:pt x="238934" y="1708532"/>
                  </a:lnTo>
                  <a:lnTo>
                    <a:pt x="302053" y="1742164"/>
                  </a:lnTo>
                  <a:lnTo>
                    <a:pt x="366359" y="1773465"/>
                  </a:lnTo>
                  <a:lnTo>
                    <a:pt x="431767" y="1802393"/>
                  </a:lnTo>
                  <a:lnTo>
                    <a:pt x="498189" y="1828909"/>
                  </a:lnTo>
                  <a:lnTo>
                    <a:pt x="565537" y="1852979"/>
                  </a:lnTo>
                  <a:lnTo>
                    <a:pt x="587064" y="1789083"/>
                  </a:lnTo>
                  <a:lnTo>
                    <a:pt x="608590" y="1725188"/>
                  </a:lnTo>
                  <a:lnTo>
                    <a:pt x="630117" y="1661292"/>
                  </a:lnTo>
                  <a:lnTo>
                    <a:pt x="651644" y="1597396"/>
                  </a:lnTo>
                  <a:lnTo>
                    <a:pt x="673171" y="1533500"/>
                  </a:lnTo>
                  <a:lnTo>
                    <a:pt x="694697" y="1469604"/>
                  </a:lnTo>
                  <a:lnTo>
                    <a:pt x="716224" y="1405708"/>
                  </a:lnTo>
                  <a:lnTo>
                    <a:pt x="737751" y="1341812"/>
                  </a:lnTo>
                  <a:lnTo>
                    <a:pt x="759278" y="1277917"/>
                  </a:lnTo>
                  <a:lnTo>
                    <a:pt x="780804" y="1214021"/>
                  </a:lnTo>
                  <a:lnTo>
                    <a:pt x="802331" y="1150125"/>
                  </a:lnTo>
                  <a:lnTo>
                    <a:pt x="823858" y="1086229"/>
                  </a:lnTo>
                  <a:lnTo>
                    <a:pt x="845385" y="1022333"/>
                  </a:lnTo>
                  <a:lnTo>
                    <a:pt x="866911" y="958437"/>
                  </a:lnTo>
                  <a:lnTo>
                    <a:pt x="888438" y="894541"/>
                  </a:lnTo>
                  <a:lnTo>
                    <a:pt x="909965" y="830646"/>
                  </a:lnTo>
                  <a:lnTo>
                    <a:pt x="931492" y="766750"/>
                  </a:lnTo>
                  <a:lnTo>
                    <a:pt x="953018" y="702854"/>
                  </a:lnTo>
                  <a:lnTo>
                    <a:pt x="974545" y="638958"/>
                  </a:lnTo>
                  <a:lnTo>
                    <a:pt x="996072" y="575062"/>
                  </a:lnTo>
                  <a:lnTo>
                    <a:pt x="1017599" y="511166"/>
                  </a:lnTo>
                  <a:lnTo>
                    <a:pt x="1039125" y="447270"/>
                  </a:lnTo>
                  <a:lnTo>
                    <a:pt x="1060652" y="383375"/>
                  </a:lnTo>
                  <a:lnTo>
                    <a:pt x="1082179" y="319479"/>
                  </a:lnTo>
                  <a:lnTo>
                    <a:pt x="1103706" y="255583"/>
                  </a:lnTo>
                  <a:lnTo>
                    <a:pt x="1125232" y="191687"/>
                  </a:lnTo>
                  <a:lnTo>
                    <a:pt x="1146759" y="127791"/>
                  </a:lnTo>
                  <a:lnTo>
                    <a:pt x="1168286" y="638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22921" y="3907330"/>
              <a:ext cx="1558520" cy="1551643"/>
            </a:xfrm>
            <a:custGeom>
              <a:avLst/>
              <a:pathLst>
                <a:path w="1558520" h="1551643">
                  <a:moveTo>
                    <a:pt x="1558520" y="0"/>
                  </a:moveTo>
                  <a:lnTo>
                    <a:pt x="1504778" y="40716"/>
                  </a:lnTo>
                  <a:lnTo>
                    <a:pt x="1451036" y="81433"/>
                  </a:lnTo>
                  <a:lnTo>
                    <a:pt x="1397294" y="122150"/>
                  </a:lnTo>
                  <a:lnTo>
                    <a:pt x="1343552" y="162867"/>
                  </a:lnTo>
                  <a:lnTo>
                    <a:pt x="1289809" y="203584"/>
                  </a:lnTo>
                  <a:lnTo>
                    <a:pt x="1236067" y="244301"/>
                  </a:lnTo>
                  <a:lnTo>
                    <a:pt x="1182325" y="285018"/>
                  </a:lnTo>
                  <a:lnTo>
                    <a:pt x="1128583" y="325735"/>
                  </a:lnTo>
                  <a:lnTo>
                    <a:pt x="1074841" y="366452"/>
                  </a:lnTo>
                  <a:lnTo>
                    <a:pt x="1021099" y="407169"/>
                  </a:lnTo>
                  <a:lnTo>
                    <a:pt x="967357" y="447886"/>
                  </a:lnTo>
                  <a:lnTo>
                    <a:pt x="913615" y="488603"/>
                  </a:lnTo>
                  <a:lnTo>
                    <a:pt x="859873" y="529320"/>
                  </a:lnTo>
                  <a:lnTo>
                    <a:pt x="806131" y="570037"/>
                  </a:lnTo>
                  <a:lnTo>
                    <a:pt x="752389" y="610754"/>
                  </a:lnTo>
                  <a:lnTo>
                    <a:pt x="698647" y="651471"/>
                  </a:lnTo>
                  <a:lnTo>
                    <a:pt x="644904" y="692188"/>
                  </a:lnTo>
                  <a:lnTo>
                    <a:pt x="591162" y="732904"/>
                  </a:lnTo>
                  <a:lnTo>
                    <a:pt x="537420" y="773621"/>
                  </a:lnTo>
                  <a:lnTo>
                    <a:pt x="483678" y="814338"/>
                  </a:lnTo>
                  <a:lnTo>
                    <a:pt x="429936" y="855055"/>
                  </a:lnTo>
                  <a:lnTo>
                    <a:pt x="376194" y="895772"/>
                  </a:lnTo>
                  <a:lnTo>
                    <a:pt x="322452" y="936489"/>
                  </a:lnTo>
                  <a:lnTo>
                    <a:pt x="268710" y="977206"/>
                  </a:lnTo>
                  <a:lnTo>
                    <a:pt x="214968" y="1017923"/>
                  </a:lnTo>
                  <a:lnTo>
                    <a:pt x="161226" y="1058640"/>
                  </a:lnTo>
                  <a:lnTo>
                    <a:pt x="107484" y="1099357"/>
                  </a:lnTo>
                  <a:lnTo>
                    <a:pt x="53742" y="1140074"/>
                  </a:lnTo>
                  <a:lnTo>
                    <a:pt x="0" y="1180791"/>
                  </a:lnTo>
                  <a:lnTo>
                    <a:pt x="46383" y="1239635"/>
                  </a:lnTo>
                  <a:lnTo>
                    <a:pt x="94987" y="1296659"/>
                  </a:lnTo>
                  <a:lnTo>
                    <a:pt x="145740" y="1351779"/>
                  </a:lnTo>
                  <a:lnTo>
                    <a:pt x="198567" y="1404913"/>
                  </a:lnTo>
                  <a:lnTo>
                    <a:pt x="253392" y="1455985"/>
                  </a:lnTo>
                  <a:lnTo>
                    <a:pt x="310133" y="1504919"/>
                  </a:lnTo>
                  <a:lnTo>
                    <a:pt x="368707" y="1551643"/>
                  </a:lnTo>
                  <a:lnTo>
                    <a:pt x="409735" y="1498138"/>
                  </a:lnTo>
                  <a:lnTo>
                    <a:pt x="450763" y="1444634"/>
                  </a:lnTo>
                  <a:lnTo>
                    <a:pt x="491791" y="1391129"/>
                  </a:lnTo>
                  <a:lnTo>
                    <a:pt x="532819" y="1337624"/>
                  </a:lnTo>
                  <a:lnTo>
                    <a:pt x="573847" y="1284119"/>
                  </a:lnTo>
                  <a:lnTo>
                    <a:pt x="614875" y="1230614"/>
                  </a:lnTo>
                  <a:lnTo>
                    <a:pt x="655903" y="1177109"/>
                  </a:lnTo>
                  <a:lnTo>
                    <a:pt x="696931" y="1123604"/>
                  </a:lnTo>
                  <a:lnTo>
                    <a:pt x="737959" y="1070099"/>
                  </a:lnTo>
                  <a:lnTo>
                    <a:pt x="778987" y="1016594"/>
                  </a:lnTo>
                  <a:lnTo>
                    <a:pt x="820015" y="963089"/>
                  </a:lnTo>
                  <a:lnTo>
                    <a:pt x="861043" y="909584"/>
                  </a:lnTo>
                  <a:lnTo>
                    <a:pt x="902071" y="856079"/>
                  </a:lnTo>
                  <a:lnTo>
                    <a:pt x="943099" y="802574"/>
                  </a:lnTo>
                  <a:lnTo>
                    <a:pt x="984127" y="749069"/>
                  </a:lnTo>
                  <a:lnTo>
                    <a:pt x="1025155" y="695564"/>
                  </a:lnTo>
                  <a:lnTo>
                    <a:pt x="1066183" y="642059"/>
                  </a:lnTo>
                  <a:lnTo>
                    <a:pt x="1107212" y="588554"/>
                  </a:lnTo>
                  <a:lnTo>
                    <a:pt x="1148240" y="535049"/>
                  </a:lnTo>
                  <a:lnTo>
                    <a:pt x="1189268" y="481544"/>
                  </a:lnTo>
                  <a:lnTo>
                    <a:pt x="1230296" y="428039"/>
                  </a:lnTo>
                  <a:lnTo>
                    <a:pt x="1271324" y="374534"/>
                  </a:lnTo>
                  <a:lnTo>
                    <a:pt x="1312352" y="321029"/>
                  </a:lnTo>
                  <a:lnTo>
                    <a:pt x="1353380" y="267524"/>
                  </a:lnTo>
                  <a:lnTo>
                    <a:pt x="1394408" y="214019"/>
                  </a:lnTo>
                  <a:lnTo>
                    <a:pt x="1435436" y="160514"/>
                  </a:lnTo>
                  <a:lnTo>
                    <a:pt x="1476464" y="107009"/>
                  </a:lnTo>
                  <a:lnTo>
                    <a:pt x="1517492" y="5350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226127" y="3069685"/>
              <a:ext cx="1955314" cy="2018437"/>
            </a:xfrm>
            <a:custGeom>
              <a:avLst/>
              <a:pathLst>
                <a:path w="1955314" h="2018437">
                  <a:moveTo>
                    <a:pt x="1955314" y="837645"/>
                  </a:moveTo>
                  <a:lnTo>
                    <a:pt x="1894389" y="808761"/>
                  </a:lnTo>
                  <a:lnTo>
                    <a:pt x="1833465" y="779877"/>
                  </a:lnTo>
                  <a:lnTo>
                    <a:pt x="1772540" y="750992"/>
                  </a:lnTo>
                  <a:lnTo>
                    <a:pt x="1711616" y="722108"/>
                  </a:lnTo>
                  <a:lnTo>
                    <a:pt x="1650692" y="693224"/>
                  </a:lnTo>
                  <a:lnTo>
                    <a:pt x="1589767" y="664339"/>
                  </a:lnTo>
                  <a:lnTo>
                    <a:pt x="1528843" y="635455"/>
                  </a:lnTo>
                  <a:lnTo>
                    <a:pt x="1467919" y="606571"/>
                  </a:lnTo>
                  <a:lnTo>
                    <a:pt x="1406994" y="577686"/>
                  </a:lnTo>
                  <a:lnTo>
                    <a:pt x="1346070" y="548802"/>
                  </a:lnTo>
                  <a:lnTo>
                    <a:pt x="1285146" y="519918"/>
                  </a:lnTo>
                  <a:lnTo>
                    <a:pt x="1224221" y="491033"/>
                  </a:lnTo>
                  <a:lnTo>
                    <a:pt x="1163297" y="462149"/>
                  </a:lnTo>
                  <a:lnTo>
                    <a:pt x="1102373" y="433265"/>
                  </a:lnTo>
                  <a:lnTo>
                    <a:pt x="1041448" y="404380"/>
                  </a:lnTo>
                  <a:lnTo>
                    <a:pt x="980524" y="375496"/>
                  </a:lnTo>
                  <a:lnTo>
                    <a:pt x="919600" y="346612"/>
                  </a:lnTo>
                  <a:lnTo>
                    <a:pt x="858675" y="317727"/>
                  </a:lnTo>
                  <a:lnTo>
                    <a:pt x="797751" y="288843"/>
                  </a:lnTo>
                  <a:lnTo>
                    <a:pt x="736827" y="259959"/>
                  </a:lnTo>
                  <a:lnTo>
                    <a:pt x="675902" y="231074"/>
                  </a:lnTo>
                  <a:lnTo>
                    <a:pt x="614978" y="202190"/>
                  </a:lnTo>
                  <a:lnTo>
                    <a:pt x="554054" y="173306"/>
                  </a:lnTo>
                  <a:lnTo>
                    <a:pt x="493129" y="144421"/>
                  </a:lnTo>
                  <a:lnTo>
                    <a:pt x="432205" y="115537"/>
                  </a:lnTo>
                  <a:lnTo>
                    <a:pt x="371280" y="86653"/>
                  </a:lnTo>
                  <a:lnTo>
                    <a:pt x="310356" y="57768"/>
                  </a:lnTo>
                  <a:lnTo>
                    <a:pt x="249432" y="28884"/>
                  </a:lnTo>
                  <a:lnTo>
                    <a:pt x="188507" y="0"/>
                  </a:lnTo>
                  <a:lnTo>
                    <a:pt x="160979" y="60716"/>
                  </a:lnTo>
                  <a:lnTo>
                    <a:pt x="135537" y="122337"/>
                  </a:lnTo>
                  <a:lnTo>
                    <a:pt x="112210" y="184788"/>
                  </a:lnTo>
                  <a:lnTo>
                    <a:pt x="91025" y="247999"/>
                  </a:lnTo>
                  <a:lnTo>
                    <a:pt x="72008" y="311895"/>
                  </a:lnTo>
                  <a:lnTo>
                    <a:pt x="55180" y="376402"/>
                  </a:lnTo>
                  <a:lnTo>
                    <a:pt x="40560" y="441445"/>
                  </a:lnTo>
                  <a:lnTo>
                    <a:pt x="28167" y="506949"/>
                  </a:lnTo>
                  <a:lnTo>
                    <a:pt x="18014" y="572837"/>
                  </a:lnTo>
                  <a:lnTo>
                    <a:pt x="10112" y="639033"/>
                  </a:lnTo>
                  <a:lnTo>
                    <a:pt x="4472" y="705460"/>
                  </a:lnTo>
                  <a:lnTo>
                    <a:pt x="1100" y="772041"/>
                  </a:lnTo>
                  <a:lnTo>
                    <a:pt x="0" y="838698"/>
                  </a:lnTo>
                  <a:lnTo>
                    <a:pt x="1172" y="905354"/>
                  </a:lnTo>
                  <a:lnTo>
                    <a:pt x="4616" y="971930"/>
                  </a:lnTo>
                  <a:lnTo>
                    <a:pt x="10327" y="1038351"/>
                  </a:lnTo>
                  <a:lnTo>
                    <a:pt x="18300" y="1104539"/>
                  </a:lnTo>
                  <a:lnTo>
                    <a:pt x="28524" y="1170416"/>
                  </a:lnTo>
                  <a:lnTo>
                    <a:pt x="40988" y="1235907"/>
                  </a:lnTo>
                  <a:lnTo>
                    <a:pt x="55677" y="1300934"/>
                  </a:lnTo>
                  <a:lnTo>
                    <a:pt x="72575" y="1365423"/>
                  </a:lnTo>
                  <a:lnTo>
                    <a:pt x="91661" y="1429299"/>
                  </a:lnTo>
                  <a:lnTo>
                    <a:pt x="112914" y="1492486"/>
                  </a:lnTo>
                  <a:lnTo>
                    <a:pt x="136308" y="1554913"/>
                  </a:lnTo>
                  <a:lnTo>
                    <a:pt x="161817" y="1616505"/>
                  </a:lnTo>
                  <a:lnTo>
                    <a:pt x="189410" y="1677193"/>
                  </a:lnTo>
                  <a:lnTo>
                    <a:pt x="219057" y="1736904"/>
                  </a:lnTo>
                  <a:lnTo>
                    <a:pt x="250721" y="1795570"/>
                  </a:lnTo>
                  <a:lnTo>
                    <a:pt x="284368" y="1853122"/>
                  </a:lnTo>
                  <a:lnTo>
                    <a:pt x="319956" y="1909495"/>
                  </a:lnTo>
                  <a:lnTo>
                    <a:pt x="357446" y="1964621"/>
                  </a:lnTo>
                  <a:lnTo>
                    <a:pt x="396793" y="2018437"/>
                  </a:lnTo>
                  <a:lnTo>
                    <a:pt x="450535" y="1977720"/>
                  </a:lnTo>
                  <a:lnTo>
                    <a:pt x="504277" y="1937003"/>
                  </a:lnTo>
                  <a:lnTo>
                    <a:pt x="558019" y="1896286"/>
                  </a:lnTo>
                  <a:lnTo>
                    <a:pt x="611761" y="1855569"/>
                  </a:lnTo>
                  <a:lnTo>
                    <a:pt x="665504" y="1814852"/>
                  </a:lnTo>
                  <a:lnTo>
                    <a:pt x="719246" y="1774135"/>
                  </a:lnTo>
                  <a:lnTo>
                    <a:pt x="772988" y="1733418"/>
                  </a:lnTo>
                  <a:lnTo>
                    <a:pt x="826730" y="1692701"/>
                  </a:lnTo>
                  <a:lnTo>
                    <a:pt x="880472" y="1651984"/>
                  </a:lnTo>
                  <a:lnTo>
                    <a:pt x="934214" y="1611267"/>
                  </a:lnTo>
                  <a:lnTo>
                    <a:pt x="987956" y="1570550"/>
                  </a:lnTo>
                  <a:lnTo>
                    <a:pt x="1041698" y="1529833"/>
                  </a:lnTo>
                  <a:lnTo>
                    <a:pt x="1095440" y="1489116"/>
                  </a:lnTo>
                  <a:lnTo>
                    <a:pt x="1149182" y="1448399"/>
                  </a:lnTo>
                  <a:lnTo>
                    <a:pt x="1202924" y="1407682"/>
                  </a:lnTo>
                  <a:lnTo>
                    <a:pt x="1256666" y="1366965"/>
                  </a:lnTo>
                  <a:lnTo>
                    <a:pt x="1310409" y="1326249"/>
                  </a:lnTo>
                  <a:lnTo>
                    <a:pt x="1364151" y="1285532"/>
                  </a:lnTo>
                  <a:lnTo>
                    <a:pt x="1417893" y="1244815"/>
                  </a:lnTo>
                  <a:lnTo>
                    <a:pt x="1471635" y="1204098"/>
                  </a:lnTo>
                  <a:lnTo>
                    <a:pt x="1525377" y="1163381"/>
                  </a:lnTo>
                  <a:lnTo>
                    <a:pt x="1579119" y="1122664"/>
                  </a:lnTo>
                  <a:lnTo>
                    <a:pt x="1632861" y="1081947"/>
                  </a:lnTo>
                  <a:lnTo>
                    <a:pt x="1686603" y="1041230"/>
                  </a:lnTo>
                  <a:lnTo>
                    <a:pt x="1740345" y="1000513"/>
                  </a:lnTo>
                  <a:lnTo>
                    <a:pt x="1794087" y="959796"/>
                  </a:lnTo>
                  <a:lnTo>
                    <a:pt x="1847829" y="919079"/>
                  </a:lnTo>
                  <a:lnTo>
                    <a:pt x="1901571" y="87836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414635" y="1980482"/>
              <a:ext cx="1766806" cy="1926848"/>
            </a:xfrm>
            <a:custGeom>
              <a:avLst/>
              <a:pathLst>
                <a:path w="1766806" h="1926848">
                  <a:moveTo>
                    <a:pt x="1766806" y="1926848"/>
                  </a:moveTo>
                  <a:lnTo>
                    <a:pt x="1755342" y="1860404"/>
                  </a:lnTo>
                  <a:lnTo>
                    <a:pt x="1743879" y="1793961"/>
                  </a:lnTo>
                  <a:lnTo>
                    <a:pt x="1732416" y="1727518"/>
                  </a:lnTo>
                  <a:lnTo>
                    <a:pt x="1720953" y="1661075"/>
                  </a:lnTo>
                  <a:lnTo>
                    <a:pt x="1709490" y="1594632"/>
                  </a:lnTo>
                  <a:lnTo>
                    <a:pt x="1698027" y="1528189"/>
                  </a:lnTo>
                  <a:lnTo>
                    <a:pt x="1686564" y="1461746"/>
                  </a:lnTo>
                  <a:lnTo>
                    <a:pt x="1675100" y="1395303"/>
                  </a:lnTo>
                  <a:lnTo>
                    <a:pt x="1663637" y="1328860"/>
                  </a:lnTo>
                  <a:lnTo>
                    <a:pt x="1652174" y="1262417"/>
                  </a:lnTo>
                  <a:lnTo>
                    <a:pt x="1640711" y="1195974"/>
                  </a:lnTo>
                  <a:lnTo>
                    <a:pt x="1629248" y="1129531"/>
                  </a:lnTo>
                  <a:lnTo>
                    <a:pt x="1617785" y="1063088"/>
                  </a:lnTo>
                  <a:lnTo>
                    <a:pt x="1606321" y="996645"/>
                  </a:lnTo>
                  <a:lnTo>
                    <a:pt x="1594858" y="930202"/>
                  </a:lnTo>
                  <a:lnTo>
                    <a:pt x="1583395" y="863759"/>
                  </a:lnTo>
                  <a:lnTo>
                    <a:pt x="1571932" y="797316"/>
                  </a:lnTo>
                  <a:lnTo>
                    <a:pt x="1560469" y="730873"/>
                  </a:lnTo>
                  <a:lnTo>
                    <a:pt x="1549006" y="664430"/>
                  </a:lnTo>
                  <a:lnTo>
                    <a:pt x="1537543" y="597987"/>
                  </a:lnTo>
                  <a:lnTo>
                    <a:pt x="1526079" y="531544"/>
                  </a:lnTo>
                  <a:lnTo>
                    <a:pt x="1514616" y="465101"/>
                  </a:lnTo>
                  <a:lnTo>
                    <a:pt x="1503153" y="398658"/>
                  </a:lnTo>
                  <a:lnTo>
                    <a:pt x="1491690" y="332215"/>
                  </a:lnTo>
                  <a:lnTo>
                    <a:pt x="1480227" y="265772"/>
                  </a:lnTo>
                  <a:lnTo>
                    <a:pt x="1468764" y="199329"/>
                  </a:lnTo>
                  <a:lnTo>
                    <a:pt x="1457300" y="132886"/>
                  </a:lnTo>
                  <a:lnTo>
                    <a:pt x="1445837" y="66443"/>
                  </a:lnTo>
                  <a:lnTo>
                    <a:pt x="1434374" y="0"/>
                  </a:lnTo>
                  <a:lnTo>
                    <a:pt x="1368708" y="12488"/>
                  </a:lnTo>
                  <a:lnTo>
                    <a:pt x="1303507" y="27214"/>
                  </a:lnTo>
                  <a:lnTo>
                    <a:pt x="1238848" y="44159"/>
                  </a:lnTo>
                  <a:lnTo>
                    <a:pt x="1174805" y="63305"/>
                  </a:lnTo>
                  <a:lnTo>
                    <a:pt x="1111454" y="84629"/>
                  </a:lnTo>
                  <a:lnTo>
                    <a:pt x="1048870" y="108106"/>
                  </a:lnTo>
                  <a:lnTo>
                    <a:pt x="987124" y="133708"/>
                  </a:lnTo>
                  <a:lnTo>
                    <a:pt x="926289" y="161405"/>
                  </a:lnTo>
                  <a:lnTo>
                    <a:pt x="866437" y="191166"/>
                  </a:lnTo>
                  <a:lnTo>
                    <a:pt x="807637" y="222955"/>
                  </a:lnTo>
                  <a:lnTo>
                    <a:pt x="749958" y="256736"/>
                  </a:lnTo>
                  <a:lnTo>
                    <a:pt x="693467" y="292468"/>
                  </a:lnTo>
                  <a:lnTo>
                    <a:pt x="638230" y="330110"/>
                  </a:lnTo>
                  <a:lnTo>
                    <a:pt x="584312" y="369618"/>
                  </a:lnTo>
                  <a:lnTo>
                    <a:pt x="531777" y="410946"/>
                  </a:lnTo>
                  <a:lnTo>
                    <a:pt x="480684" y="454045"/>
                  </a:lnTo>
                  <a:lnTo>
                    <a:pt x="431095" y="498866"/>
                  </a:lnTo>
                  <a:lnTo>
                    <a:pt x="383066" y="545356"/>
                  </a:lnTo>
                  <a:lnTo>
                    <a:pt x="336655" y="593460"/>
                  </a:lnTo>
                  <a:lnTo>
                    <a:pt x="291915" y="643122"/>
                  </a:lnTo>
                  <a:lnTo>
                    <a:pt x="248899" y="694284"/>
                  </a:lnTo>
                  <a:lnTo>
                    <a:pt x="207656" y="746887"/>
                  </a:lnTo>
                  <a:lnTo>
                    <a:pt x="168236" y="800869"/>
                  </a:lnTo>
                  <a:lnTo>
                    <a:pt x="130683" y="856167"/>
                  </a:lnTo>
                  <a:lnTo>
                    <a:pt x="95043" y="912715"/>
                  </a:lnTo>
                  <a:lnTo>
                    <a:pt x="61356" y="970449"/>
                  </a:lnTo>
                  <a:lnTo>
                    <a:pt x="29663" y="1029301"/>
                  </a:lnTo>
                  <a:lnTo>
                    <a:pt x="0" y="1089202"/>
                  </a:lnTo>
                  <a:lnTo>
                    <a:pt x="60924" y="1118086"/>
                  </a:lnTo>
                  <a:lnTo>
                    <a:pt x="121848" y="1146971"/>
                  </a:lnTo>
                  <a:lnTo>
                    <a:pt x="182773" y="1175855"/>
                  </a:lnTo>
                  <a:lnTo>
                    <a:pt x="243697" y="1204739"/>
                  </a:lnTo>
                  <a:lnTo>
                    <a:pt x="304621" y="1233624"/>
                  </a:lnTo>
                  <a:lnTo>
                    <a:pt x="365546" y="1262508"/>
                  </a:lnTo>
                  <a:lnTo>
                    <a:pt x="426470" y="1291392"/>
                  </a:lnTo>
                  <a:lnTo>
                    <a:pt x="487394" y="1320277"/>
                  </a:lnTo>
                  <a:lnTo>
                    <a:pt x="548319" y="1349161"/>
                  </a:lnTo>
                  <a:lnTo>
                    <a:pt x="609243" y="1378045"/>
                  </a:lnTo>
                  <a:lnTo>
                    <a:pt x="670167" y="1406930"/>
                  </a:lnTo>
                  <a:lnTo>
                    <a:pt x="731092" y="1435814"/>
                  </a:lnTo>
                  <a:lnTo>
                    <a:pt x="792016" y="1464698"/>
                  </a:lnTo>
                  <a:lnTo>
                    <a:pt x="852940" y="1493583"/>
                  </a:lnTo>
                  <a:lnTo>
                    <a:pt x="913865" y="1522467"/>
                  </a:lnTo>
                  <a:lnTo>
                    <a:pt x="974789" y="1551351"/>
                  </a:lnTo>
                  <a:lnTo>
                    <a:pt x="1035713" y="1580236"/>
                  </a:lnTo>
                  <a:lnTo>
                    <a:pt x="1096638" y="1609120"/>
                  </a:lnTo>
                  <a:lnTo>
                    <a:pt x="1157562" y="1638004"/>
                  </a:lnTo>
                  <a:lnTo>
                    <a:pt x="1218486" y="1666889"/>
                  </a:lnTo>
                  <a:lnTo>
                    <a:pt x="1279411" y="1695773"/>
                  </a:lnTo>
                  <a:lnTo>
                    <a:pt x="1340335" y="1724657"/>
                  </a:lnTo>
                  <a:lnTo>
                    <a:pt x="1401259" y="1753542"/>
                  </a:lnTo>
                  <a:lnTo>
                    <a:pt x="1462184" y="1782426"/>
                  </a:lnTo>
                  <a:lnTo>
                    <a:pt x="1523108" y="1811310"/>
                  </a:lnTo>
                  <a:lnTo>
                    <a:pt x="1584033" y="1840195"/>
                  </a:lnTo>
                  <a:lnTo>
                    <a:pt x="1644957" y="1869079"/>
                  </a:lnTo>
                  <a:lnTo>
                    <a:pt x="1705881" y="1897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849010" y="1953420"/>
              <a:ext cx="332431" cy="1953910"/>
            </a:xfrm>
            <a:custGeom>
              <a:avLst/>
              <a:pathLst>
                <a:path w="332431" h="1953910">
                  <a:moveTo>
                    <a:pt x="332431" y="1953910"/>
                  </a:moveTo>
                  <a:lnTo>
                    <a:pt x="329877" y="1886534"/>
                  </a:lnTo>
                  <a:lnTo>
                    <a:pt x="327322" y="1819158"/>
                  </a:lnTo>
                  <a:lnTo>
                    <a:pt x="324768" y="1751781"/>
                  </a:lnTo>
                  <a:lnTo>
                    <a:pt x="322214" y="1684405"/>
                  </a:lnTo>
                  <a:lnTo>
                    <a:pt x="319659" y="1617029"/>
                  </a:lnTo>
                  <a:lnTo>
                    <a:pt x="317105" y="1549653"/>
                  </a:lnTo>
                  <a:lnTo>
                    <a:pt x="314551" y="1482277"/>
                  </a:lnTo>
                  <a:lnTo>
                    <a:pt x="311997" y="1414900"/>
                  </a:lnTo>
                  <a:lnTo>
                    <a:pt x="309442" y="1347524"/>
                  </a:lnTo>
                  <a:lnTo>
                    <a:pt x="306888" y="1280148"/>
                  </a:lnTo>
                  <a:lnTo>
                    <a:pt x="304334" y="1212772"/>
                  </a:lnTo>
                  <a:lnTo>
                    <a:pt x="301779" y="1145395"/>
                  </a:lnTo>
                  <a:lnTo>
                    <a:pt x="299225" y="1078019"/>
                  </a:lnTo>
                  <a:lnTo>
                    <a:pt x="296671" y="1010643"/>
                  </a:lnTo>
                  <a:lnTo>
                    <a:pt x="294117" y="943267"/>
                  </a:lnTo>
                  <a:lnTo>
                    <a:pt x="291562" y="875890"/>
                  </a:lnTo>
                  <a:lnTo>
                    <a:pt x="289008" y="808514"/>
                  </a:lnTo>
                  <a:lnTo>
                    <a:pt x="286454" y="741138"/>
                  </a:lnTo>
                  <a:lnTo>
                    <a:pt x="283899" y="673762"/>
                  </a:lnTo>
                  <a:lnTo>
                    <a:pt x="281345" y="606386"/>
                  </a:lnTo>
                  <a:lnTo>
                    <a:pt x="278791" y="539009"/>
                  </a:lnTo>
                  <a:lnTo>
                    <a:pt x="276237" y="471633"/>
                  </a:lnTo>
                  <a:lnTo>
                    <a:pt x="273682" y="404257"/>
                  </a:lnTo>
                  <a:lnTo>
                    <a:pt x="271128" y="336881"/>
                  </a:lnTo>
                  <a:lnTo>
                    <a:pt x="268574" y="269504"/>
                  </a:lnTo>
                  <a:lnTo>
                    <a:pt x="266019" y="202128"/>
                  </a:lnTo>
                  <a:lnTo>
                    <a:pt x="263465" y="134752"/>
                  </a:lnTo>
                  <a:lnTo>
                    <a:pt x="260911" y="67376"/>
                  </a:lnTo>
                  <a:lnTo>
                    <a:pt x="258357" y="0"/>
                  </a:lnTo>
                  <a:lnTo>
                    <a:pt x="171866" y="5200"/>
                  </a:lnTo>
                  <a:lnTo>
                    <a:pt x="85690" y="14226"/>
                  </a:lnTo>
                  <a:lnTo>
                    <a:pt x="0" y="27062"/>
                  </a:lnTo>
                  <a:lnTo>
                    <a:pt x="11463" y="93505"/>
                  </a:lnTo>
                  <a:lnTo>
                    <a:pt x="22926" y="159948"/>
                  </a:lnTo>
                  <a:lnTo>
                    <a:pt x="34389" y="226391"/>
                  </a:lnTo>
                  <a:lnTo>
                    <a:pt x="45852" y="292834"/>
                  </a:lnTo>
                  <a:lnTo>
                    <a:pt x="57315" y="359277"/>
                  </a:lnTo>
                  <a:lnTo>
                    <a:pt x="68778" y="425720"/>
                  </a:lnTo>
                  <a:lnTo>
                    <a:pt x="80242" y="492163"/>
                  </a:lnTo>
                  <a:lnTo>
                    <a:pt x="91705" y="558606"/>
                  </a:lnTo>
                  <a:lnTo>
                    <a:pt x="103168" y="625049"/>
                  </a:lnTo>
                  <a:lnTo>
                    <a:pt x="114631" y="691493"/>
                  </a:lnTo>
                  <a:lnTo>
                    <a:pt x="126094" y="757936"/>
                  </a:lnTo>
                  <a:lnTo>
                    <a:pt x="137557" y="824379"/>
                  </a:lnTo>
                  <a:lnTo>
                    <a:pt x="149020" y="890822"/>
                  </a:lnTo>
                  <a:lnTo>
                    <a:pt x="160484" y="957265"/>
                  </a:lnTo>
                  <a:lnTo>
                    <a:pt x="171947" y="1023708"/>
                  </a:lnTo>
                  <a:lnTo>
                    <a:pt x="183410" y="1090151"/>
                  </a:lnTo>
                  <a:lnTo>
                    <a:pt x="194873" y="1156594"/>
                  </a:lnTo>
                  <a:lnTo>
                    <a:pt x="206336" y="1223037"/>
                  </a:lnTo>
                  <a:lnTo>
                    <a:pt x="217799" y="1289480"/>
                  </a:lnTo>
                  <a:lnTo>
                    <a:pt x="229263" y="1355923"/>
                  </a:lnTo>
                  <a:lnTo>
                    <a:pt x="240726" y="1422366"/>
                  </a:lnTo>
                  <a:lnTo>
                    <a:pt x="252189" y="1488809"/>
                  </a:lnTo>
                  <a:lnTo>
                    <a:pt x="263652" y="1555252"/>
                  </a:lnTo>
                  <a:lnTo>
                    <a:pt x="275115" y="1621695"/>
                  </a:lnTo>
                  <a:lnTo>
                    <a:pt x="286578" y="1688138"/>
                  </a:lnTo>
                  <a:lnTo>
                    <a:pt x="298041" y="1754581"/>
                  </a:lnTo>
                  <a:lnTo>
                    <a:pt x="309505" y="1821024"/>
                  </a:lnTo>
                  <a:lnTo>
                    <a:pt x="320968" y="188746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107367" y="1952016"/>
              <a:ext cx="74074" cy="1955314"/>
            </a:xfrm>
            <a:custGeom>
              <a:avLst/>
              <a:pathLst>
                <a:path w="74074" h="1955314">
                  <a:moveTo>
                    <a:pt x="74074" y="1955314"/>
                  </a:moveTo>
                  <a:lnTo>
                    <a:pt x="74074" y="1887889"/>
                  </a:lnTo>
                  <a:lnTo>
                    <a:pt x="74074" y="1820465"/>
                  </a:lnTo>
                  <a:lnTo>
                    <a:pt x="74074" y="1753040"/>
                  </a:lnTo>
                  <a:lnTo>
                    <a:pt x="74074" y="1685615"/>
                  </a:lnTo>
                  <a:lnTo>
                    <a:pt x="74074" y="1618191"/>
                  </a:lnTo>
                  <a:lnTo>
                    <a:pt x="74074" y="1550766"/>
                  </a:lnTo>
                  <a:lnTo>
                    <a:pt x="74074" y="1483341"/>
                  </a:lnTo>
                  <a:lnTo>
                    <a:pt x="74074" y="1415917"/>
                  </a:lnTo>
                  <a:lnTo>
                    <a:pt x="74074" y="1348492"/>
                  </a:lnTo>
                  <a:lnTo>
                    <a:pt x="74074" y="1281067"/>
                  </a:lnTo>
                  <a:lnTo>
                    <a:pt x="74074" y="1213643"/>
                  </a:lnTo>
                  <a:lnTo>
                    <a:pt x="74074" y="1146218"/>
                  </a:lnTo>
                  <a:lnTo>
                    <a:pt x="74074" y="1078794"/>
                  </a:lnTo>
                  <a:lnTo>
                    <a:pt x="74074" y="1011369"/>
                  </a:lnTo>
                  <a:lnTo>
                    <a:pt x="74074" y="943944"/>
                  </a:lnTo>
                  <a:lnTo>
                    <a:pt x="74074" y="876520"/>
                  </a:lnTo>
                  <a:lnTo>
                    <a:pt x="74074" y="809095"/>
                  </a:lnTo>
                  <a:lnTo>
                    <a:pt x="74074" y="741670"/>
                  </a:lnTo>
                  <a:lnTo>
                    <a:pt x="74074" y="674246"/>
                  </a:lnTo>
                  <a:lnTo>
                    <a:pt x="74074" y="606821"/>
                  </a:lnTo>
                  <a:lnTo>
                    <a:pt x="74074" y="539397"/>
                  </a:lnTo>
                  <a:lnTo>
                    <a:pt x="74074" y="471972"/>
                  </a:lnTo>
                  <a:lnTo>
                    <a:pt x="74074" y="404547"/>
                  </a:lnTo>
                  <a:lnTo>
                    <a:pt x="74074" y="337123"/>
                  </a:lnTo>
                  <a:lnTo>
                    <a:pt x="74074" y="269698"/>
                  </a:lnTo>
                  <a:lnTo>
                    <a:pt x="74074" y="202273"/>
                  </a:lnTo>
                  <a:lnTo>
                    <a:pt x="74074" y="134849"/>
                  </a:lnTo>
                  <a:lnTo>
                    <a:pt x="74074" y="67424"/>
                  </a:lnTo>
                  <a:lnTo>
                    <a:pt x="74074" y="0"/>
                  </a:lnTo>
                  <a:lnTo>
                    <a:pt x="0" y="1403"/>
                  </a:lnTo>
                  <a:lnTo>
                    <a:pt x="2554" y="68779"/>
                  </a:lnTo>
                  <a:lnTo>
                    <a:pt x="5108" y="136156"/>
                  </a:lnTo>
                  <a:lnTo>
                    <a:pt x="7662" y="203532"/>
                  </a:lnTo>
                  <a:lnTo>
                    <a:pt x="10217" y="270908"/>
                  </a:lnTo>
                  <a:lnTo>
                    <a:pt x="12771" y="338284"/>
                  </a:lnTo>
                  <a:lnTo>
                    <a:pt x="15325" y="405660"/>
                  </a:lnTo>
                  <a:lnTo>
                    <a:pt x="17880" y="473037"/>
                  </a:lnTo>
                  <a:lnTo>
                    <a:pt x="20434" y="540413"/>
                  </a:lnTo>
                  <a:lnTo>
                    <a:pt x="22988" y="607789"/>
                  </a:lnTo>
                  <a:lnTo>
                    <a:pt x="25542" y="675165"/>
                  </a:lnTo>
                  <a:lnTo>
                    <a:pt x="28097" y="742542"/>
                  </a:lnTo>
                  <a:lnTo>
                    <a:pt x="30651" y="809918"/>
                  </a:lnTo>
                  <a:lnTo>
                    <a:pt x="33205" y="877294"/>
                  </a:lnTo>
                  <a:lnTo>
                    <a:pt x="35760" y="944670"/>
                  </a:lnTo>
                  <a:lnTo>
                    <a:pt x="38314" y="1012047"/>
                  </a:lnTo>
                  <a:lnTo>
                    <a:pt x="40868" y="1079423"/>
                  </a:lnTo>
                  <a:lnTo>
                    <a:pt x="43422" y="1146799"/>
                  </a:lnTo>
                  <a:lnTo>
                    <a:pt x="45977" y="1214175"/>
                  </a:lnTo>
                  <a:lnTo>
                    <a:pt x="48531" y="1281551"/>
                  </a:lnTo>
                  <a:lnTo>
                    <a:pt x="51085" y="1348928"/>
                  </a:lnTo>
                  <a:lnTo>
                    <a:pt x="53640" y="1416304"/>
                  </a:lnTo>
                  <a:lnTo>
                    <a:pt x="56194" y="1483680"/>
                  </a:lnTo>
                  <a:lnTo>
                    <a:pt x="58748" y="1551056"/>
                  </a:lnTo>
                  <a:lnTo>
                    <a:pt x="61302" y="1618433"/>
                  </a:lnTo>
                  <a:lnTo>
                    <a:pt x="63857" y="1685809"/>
                  </a:lnTo>
                  <a:lnTo>
                    <a:pt x="66411" y="1753185"/>
                  </a:lnTo>
                  <a:lnTo>
                    <a:pt x="68965" y="1820561"/>
                  </a:lnTo>
                  <a:lnTo>
                    <a:pt x="71520" y="188793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881764" y="3662634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826048" y="505414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253855" y="497247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942423" y="4741118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223931" y="392069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795828" y="2748738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016242" y="161696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245642" y="203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56207" y="53225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272920" y="590876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659706" y="55963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173056" y="51096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962300" y="288009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40486" y="165592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739457" y="3532776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739457" y="3508722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739457" y="3858394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744202" y="3863139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739457" y="40701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744202" y="40748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036210" y="3881890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036210" y="4093636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680362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2020-07-22T13:16:27Z</dcterms:created>
  <dcterms:modified xsi:type="dcterms:W3CDTF">2020-07-22T23:16:28Z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