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97047" y="0"/>
              <a:ext cx="5983505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55812" y="91439"/>
              <a:ext cx="4959677" cy="4959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535651" y="587407"/>
              <a:ext cx="245754" cy="1983871"/>
            </a:xfrm>
            <a:custGeom>
              <a:avLst/>
              <a:pathLst>
                <a:path w="245754" h="1983871">
                  <a:moveTo>
                    <a:pt x="0" y="1983871"/>
                  </a:moveTo>
                  <a:lnTo>
                    <a:pt x="8474" y="1915988"/>
                  </a:lnTo>
                  <a:lnTo>
                    <a:pt x="16948" y="1848106"/>
                  </a:lnTo>
                  <a:lnTo>
                    <a:pt x="25422" y="1780223"/>
                  </a:lnTo>
                  <a:lnTo>
                    <a:pt x="33897" y="1712341"/>
                  </a:lnTo>
                  <a:lnTo>
                    <a:pt x="42371" y="1644458"/>
                  </a:lnTo>
                  <a:lnTo>
                    <a:pt x="50845" y="1576576"/>
                  </a:lnTo>
                  <a:lnTo>
                    <a:pt x="59320" y="1508694"/>
                  </a:lnTo>
                  <a:lnTo>
                    <a:pt x="67794" y="1440811"/>
                  </a:lnTo>
                  <a:lnTo>
                    <a:pt x="76268" y="1372929"/>
                  </a:lnTo>
                  <a:lnTo>
                    <a:pt x="84742" y="1305046"/>
                  </a:lnTo>
                  <a:lnTo>
                    <a:pt x="93217" y="1237164"/>
                  </a:lnTo>
                  <a:lnTo>
                    <a:pt x="101691" y="1169281"/>
                  </a:lnTo>
                  <a:lnTo>
                    <a:pt x="110165" y="1101399"/>
                  </a:lnTo>
                  <a:lnTo>
                    <a:pt x="118640" y="1033516"/>
                  </a:lnTo>
                  <a:lnTo>
                    <a:pt x="127114" y="965634"/>
                  </a:lnTo>
                  <a:lnTo>
                    <a:pt x="135588" y="897752"/>
                  </a:lnTo>
                  <a:lnTo>
                    <a:pt x="144063" y="829869"/>
                  </a:lnTo>
                  <a:lnTo>
                    <a:pt x="152537" y="761987"/>
                  </a:lnTo>
                  <a:lnTo>
                    <a:pt x="161011" y="694104"/>
                  </a:lnTo>
                  <a:lnTo>
                    <a:pt x="169485" y="626222"/>
                  </a:lnTo>
                  <a:lnTo>
                    <a:pt x="177960" y="558339"/>
                  </a:lnTo>
                  <a:lnTo>
                    <a:pt x="186434" y="490457"/>
                  </a:lnTo>
                  <a:lnTo>
                    <a:pt x="194908" y="422575"/>
                  </a:lnTo>
                  <a:lnTo>
                    <a:pt x="203383" y="354692"/>
                  </a:lnTo>
                  <a:lnTo>
                    <a:pt x="211857" y="286810"/>
                  </a:lnTo>
                  <a:lnTo>
                    <a:pt x="220331" y="218927"/>
                  </a:lnTo>
                  <a:lnTo>
                    <a:pt x="228806" y="151045"/>
                  </a:lnTo>
                  <a:lnTo>
                    <a:pt x="237280" y="83162"/>
                  </a:lnTo>
                  <a:lnTo>
                    <a:pt x="245754" y="15280"/>
                  </a:lnTo>
                  <a:lnTo>
                    <a:pt x="164070" y="6796"/>
                  </a:lnTo>
                  <a:lnTo>
                    <a:pt x="82105" y="1699"/>
                  </a:lnTo>
                  <a:lnTo>
                    <a:pt x="0" y="0"/>
                  </a:lnTo>
                  <a:lnTo>
                    <a:pt x="0" y="68409"/>
                  </a:lnTo>
                  <a:lnTo>
                    <a:pt x="0" y="136818"/>
                  </a:lnTo>
                  <a:lnTo>
                    <a:pt x="0" y="205228"/>
                  </a:lnTo>
                  <a:lnTo>
                    <a:pt x="0" y="273637"/>
                  </a:lnTo>
                  <a:lnTo>
                    <a:pt x="0" y="342046"/>
                  </a:lnTo>
                  <a:lnTo>
                    <a:pt x="0" y="410456"/>
                  </a:lnTo>
                  <a:lnTo>
                    <a:pt x="0" y="478865"/>
                  </a:lnTo>
                  <a:lnTo>
                    <a:pt x="0" y="547274"/>
                  </a:lnTo>
                  <a:lnTo>
                    <a:pt x="0" y="615684"/>
                  </a:lnTo>
                  <a:lnTo>
                    <a:pt x="0" y="684093"/>
                  </a:lnTo>
                  <a:lnTo>
                    <a:pt x="0" y="752502"/>
                  </a:lnTo>
                  <a:lnTo>
                    <a:pt x="0" y="820912"/>
                  </a:lnTo>
                  <a:lnTo>
                    <a:pt x="0" y="889321"/>
                  </a:lnTo>
                  <a:lnTo>
                    <a:pt x="0" y="957730"/>
                  </a:lnTo>
                  <a:lnTo>
                    <a:pt x="0" y="1026140"/>
                  </a:lnTo>
                  <a:lnTo>
                    <a:pt x="0" y="1094549"/>
                  </a:lnTo>
                  <a:lnTo>
                    <a:pt x="0" y="1162958"/>
                  </a:lnTo>
                  <a:lnTo>
                    <a:pt x="0" y="1231368"/>
                  </a:lnTo>
                  <a:lnTo>
                    <a:pt x="0" y="1299777"/>
                  </a:lnTo>
                  <a:lnTo>
                    <a:pt x="0" y="1368186"/>
                  </a:lnTo>
                  <a:lnTo>
                    <a:pt x="0" y="1436596"/>
                  </a:lnTo>
                  <a:lnTo>
                    <a:pt x="0" y="1505005"/>
                  </a:lnTo>
                  <a:lnTo>
                    <a:pt x="0" y="1573414"/>
                  </a:lnTo>
                  <a:lnTo>
                    <a:pt x="0" y="1641824"/>
                  </a:lnTo>
                  <a:lnTo>
                    <a:pt x="0" y="1710233"/>
                  </a:lnTo>
                  <a:lnTo>
                    <a:pt x="0" y="1778643"/>
                  </a:lnTo>
                  <a:lnTo>
                    <a:pt x="0" y="1847052"/>
                  </a:lnTo>
                  <a:lnTo>
                    <a:pt x="0" y="19154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535651" y="602688"/>
              <a:ext cx="1131751" cy="1968590"/>
            </a:xfrm>
            <a:custGeom>
              <a:avLst/>
              <a:pathLst>
                <a:path w="1131751" h="1968590">
                  <a:moveTo>
                    <a:pt x="0" y="1968590"/>
                  </a:moveTo>
                  <a:lnTo>
                    <a:pt x="39025" y="1912405"/>
                  </a:lnTo>
                  <a:lnTo>
                    <a:pt x="78051" y="1856219"/>
                  </a:lnTo>
                  <a:lnTo>
                    <a:pt x="117077" y="1800033"/>
                  </a:lnTo>
                  <a:lnTo>
                    <a:pt x="156103" y="1743848"/>
                  </a:lnTo>
                  <a:lnTo>
                    <a:pt x="195129" y="1687662"/>
                  </a:lnTo>
                  <a:lnTo>
                    <a:pt x="234155" y="1631477"/>
                  </a:lnTo>
                  <a:lnTo>
                    <a:pt x="273181" y="1575291"/>
                  </a:lnTo>
                  <a:lnTo>
                    <a:pt x="312207" y="1519106"/>
                  </a:lnTo>
                  <a:lnTo>
                    <a:pt x="351233" y="1462920"/>
                  </a:lnTo>
                  <a:lnTo>
                    <a:pt x="390259" y="1406734"/>
                  </a:lnTo>
                  <a:lnTo>
                    <a:pt x="429284" y="1350549"/>
                  </a:lnTo>
                  <a:lnTo>
                    <a:pt x="468310" y="1294363"/>
                  </a:lnTo>
                  <a:lnTo>
                    <a:pt x="507336" y="1238178"/>
                  </a:lnTo>
                  <a:lnTo>
                    <a:pt x="546362" y="1181992"/>
                  </a:lnTo>
                  <a:lnTo>
                    <a:pt x="585388" y="1125807"/>
                  </a:lnTo>
                  <a:lnTo>
                    <a:pt x="624414" y="1069621"/>
                  </a:lnTo>
                  <a:lnTo>
                    <a:pt x="663440" y="1013436"/>
                  </a:lnTo>
                  <a:lnTo>
                    <a:pt x="702466" y="957250"/>
                  </a:lnTo>
                  <a:lnTo>
                    <a:pt x="741492" y="901064"/>
                  </a:lnTo>
                  <a:lnTo>
                    <a:pt x="780518" y="844879"/>
                  </a:lnTo>
                  <a:lnTo>
                    <a:pt x="819543" y="788693"/>
                  </a:lnTo>
                  <a:lnTo>
                    <a:pt x="858569" y="732508"/>
                  </a:lnTo>
                  <a:lnTo>
                    <a:pt x="897595" y="676322"/>
                  </a:lnTo>
                  <a:lnTo>
                    <a:pt x="936621" y="620137"/>
                  </a:lnTo>
                  <a:lnTo>
                    <a:pt x="975647" y="563951"/>
                  </a:lnTo>
                  <a:lnTo>
                    <a:pt x="1014673" y="507765"/>
                  </a:lnTo>
                  <a:lnTo>
                    <a:pt x="1053699" y="451580"/>
                  </a:lnTo>
                  <a:lnTo>
                    <a:pt x="1092725" y="395394"/>
                  </a:lnTo>
                  <a:lnTo>
                    <a:pt x="1131751" y="339209"/>
                  </a:lnTo>
                  <a:lnTo>
                    <a:pt x="1074888" y="301149"/>
                  </a:lnTo>
                  <a:lnTo>
                    <a:pt x="1016746" y="265073"/>
                  </a:lnTo>
                  <a:lnTo>
                    <a:pt x="957395" y="231023"/>
                  </a:lnTo>
                  <a:lnTo>
                    <a:pt x="896905" y="199041"/>
                  </a:lnTo>
                  <a:lnTo>
                    <a:pt x="835348" y="169163"/>
                  </a:lnTo>
                  <a:lnTo>
                    <a:pt x="772798" y="141426"/>
                  </a:lnTo>
                  <a:lnTo>
                    <a:pt x="709328" y="115863"/>
                  </a:lnTo>
                  <a:lnTo>
                    <a:pt x="645014" y="92504"/>
                  </a:lnTo>
                  <a:lnTo>
                    <a:pt x="579933" y="71376"/>
                  </a:lnTo>
                  <a:lnTo>
                    <a:pt x="514162" y="52505"/>
                  </a:lnTo>
                  <a:lnTo>
                    <a:pt x="447779" y="35914"/>
                  </a:lnTo>
                  <a:lnTo>
                    <a:pt x="380864" y="21622"/>
                  </a:lnTo>
                  <a:lnTo>
                    <a:pt x="313495" y="9645"/>
                  </a:lnTo>
                  <a:lnTo>
                    <a:pt x="245754" y="0"/>
                  </a:lnTo>
                  <a:lnTo>
                    <a:pt x="237280" y="67882"/>
                  </a:lnTo>
                  <a:lnTo>
                    <a:pt x="228806" y="135764"/>
                  </a:lnTo>
                  <a:lnTo>
                    <a:pt x="220331" y="203647"/>
                  </a:lnTo>
                  <a:lnTo>
                    <a:pt x="211857" y="271529"/>
                  </a:lnTo>
                  <a:lnTo>
                    <a:pt x="203383" y="339412"/>
                  </a:lnTo>
                  <a:lnTo>
                    <a:pt x="194908" y="407294"/>
                  </a:lnTo>
                  <a:lnTo>
                    <a:pt x="186434" y="475177"/>
                  </a:lnTo>
                  <a:lnTo>
                    <a:pt x="177960" y="543059"/>
                  </a:lnTo>
                  <a:lnTo>
                    <a:pt x="169485" y="610941"/>
                  </a:lnTo>
                  <a:lnTo>
                    <a:pt x="161011" y="678824"/>
                  </a:lnTo>
                  <a:lnTo>
                    <a:pt x="152537" y="746706"/>
                  </a:lnTo>
                  <a:lnTo>
                    <a:pt x="144063" y="814589"/>
                  </a:lnTo>
                  <a:lnTo>
                    <a:pt x="135588" y="882471"/>
                  </a:lnTo>
                  <a:lnTo>
                    <a:pt x="127114" y="950354"/>
                  </a:lnTo>
                  <a:lnTo>
                    <a:pt x="118640" y="1018236"/>
                  </a:lnTo>
                  <a:lnTo>
                    <a:pt x="110165" y="1086118"/>
                  </a:lnTo>
                  <a:lnTo>
                    <a:pt x="101691" y="1154001"/>
                  </a:lnTo>
                  <a:lnTo>
                    <a:pt x="93217" y="1221883"/>
                  </a:lnTo>
                  <a:lnTo>
                    <a:pt x="84742" y="1289766"/>
                  </a:lnTo>
                  <a:lnTo>
                    <a:pt x="76268" y="1357648"/>
                  </a:lnTo>
                  <a:lnTo>
                    <a:pt x="67794" y="1425531"/>
                  </a:lnTo>
                  <a:lnTo>
                    <a:pt x="59320" y="1493413"/>
                  </a:lnTo>
                  <a:lnTo>
                    <a:pt x="50845" y="1561295"/>
                  </a:lnTo>
                  <a:lnTo>
                    <a:pt x="42371" y="1629178"/>
                  </a:lnTo>
                  <a:lnTo>
                    <a:pt x="33897" y="1697060"/>
                  </a:lnTo>
                  <a:lnTo>
                    <a:pt x="25422" y="1764943"/>
                  </a:lnTo>
                  <a:lnTo>
                    <a:pt x="16948" y="1832825"/>
                  </a:lnTo>
                  <a:lnTo>
                    <a:pt x="8474" y="190070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535651" y="941897"/>
              <a:ext cx="1983764" cy="3014372"/>
            </a:xfrm>
            <a:custGeom>
              <a:avLst/>
              <a:pathLst>
                <a:path w="1983764" h="3014372">
                  <a:moveTo>
                    <a:pt x="0" y="1629381"/>
                  </a:moveTo>
                  <a:lnTo>
                    <a:pt x="48979" y="1677139"/>
                  </a:lnTo>
                  <a:lnTo>
                    <a:pt x="97958" y="1724898"/>
                  </a:lnTo>
                  <a:lnTo>
                    <a:pt x="146938" y="1772656"/>
                  </a:lnTo>
                  <a:lnTo>
                    <a:pt x="195917" y="1820414"/>
                  </a:lnTo>
                  <a:lnTo>
                    <a:pt x="244897" y="1868172"/>
                  </a:lnTo>
                  <a:lnTo>
                    <a:pt x="293876" y="1915931"/>
                  </a:lnTo>
                  <a:lnTo>
                    <a:pt x="342855" y="1963689"/>
                  </a:lnTo>
                  <a:lnTo>
                    <a:pt x="391835" y="2011447"/>
                  </a:lnTo>
                  <a:lnTo>
                    <a:pt x="440814" y="2059206"/>
                  </a:lnTo>
                  <a:lnTo>
                    <a:pt x="489794" y="2106964"/>
                  </a:lnTo>
                  <a:lnTo>
                    <a:pt x="538773" y="2154722"/>
                  </a:lnTo>
                  <a:lnTo>
                    <a:pt x="587752" y="2202481"/>
                  </a:lnTo>
                  <a:lnTo>
                    <a:pt x="636732" y="2250239"/>
                  </a:lnTo>
                  <a:lnTo>
                    <a:pt x="685711" y="2297997"/>
                  </a:lnTo>
                  <a:lnTo>
                    <a:pt x="734691" y="2345756"/>
                  </a:lnTo>
                  <a:lnTo>
                    <a:pt x="783670" y="2393514"/>
                  </a:lnTo>
                  <a:lnTo>
                    <a:pt x="832649" y="2441272"/>
                  </a:lnTo>
                  <a:lnTo>
                    <a:pt x="881629" y="2489031"/>
                  </a:lnTo>
                  <a:lnTo>
                    <a:pt x="930608" y="2536789"/>
                  </a:lnTo>
                  <a:lnTo>
                    <a:pt x="979588" y="2584547"/>
                  </a:lnTo>
                  <a:lnTo>
                    <a:pt x="1028567" y="2632306"/>
                  </a:lnTo>
                  <a:lnTo>
                    <a:pt x="1077546" y="2680064"/>
                  </a:lnTo>
                  <a:lnTo>
                    <a:pt x="1126526" y="2727822"/>
                  </a:lnTo>
                  <a:lnTo>
                    <a:pt x="1175505" y="2775581"/>
                  </a:lnTo>
                  <a:lnTo>
                    <a:pt x="1224485" y="2823339"/>
                  </a:lnTo>
                  <a:lnTo>
                    <a:pt x="1273464" y="2871097"/>
                  </a:lnTo>
                  <a:lnTo>
                    <a:pt x="1322443" y="2918855"/>
                  </a:lnTo>
                  <a:lnTo>
                    <a:pt x="1371423" y="2966614"/>
                  </a:lnTo>
                  <a:lnTo>
                    <a:pt x="1420402" y="3014372"/>
                  </a:lnTo>
                  <a:lnTo>
                    <a:pt x="1466727" y="2965216"/>
                  </a:lnTo>
                  <a:lnTo>
                    <a:pt x="1511352" y="2914511"/>
                  </a:lnTo>
                  <a:lnTo>
                    <a:pt x="1554224" y="2862316"/>
                  </a:lnTo>
                  <a:lnTo>
                    <a:pt x="1595295" y="2808692"/>
                  </a:lnTo>
                  <a:lnTo>
                    <a:pt x="1634517" y="2753702"/>
                  </a:lnTo>
                  <a:lnTo>
                    <a:pt x="1671844" y="2697407"/>
                  </a:lnTo>
                  <a:lnTo>
                    <a:pt x="1707233" y="2639875"/>
                  </a:lnTo>
                  <a:lnTo>
                    <a:pt x="1740643" y="2581171"/>
                  </a:lnTo>
                  <a:lnTo>
                    <a:pt x="1772035" y="2521364"/>
                  </a:lnTo>
                  <a:lnTo>
                    <a:pt x="1801373" y="2460524"/>
                  </a:lnTo>
                  <a:lnTo>
                    <a:pt x="1828623" y="2398719"/>
                  </a:lnTo>
                  <a:lnTo>
                    <a:pt x="1853753" y="2336023"/>
                  </a:lnTo>
                  <a:lnTo>
                    <a:pt x="1876734" y="2272507"/>
                  </a:lnTo>
                  <a:lnTo>
                    <a:pt x="1897540" y="2208247"/>
                  </a:lnTo>
                  <a:lnTo>
                    <a:pt x="1916146" y="2143315"/>
                  </a:lnTo>
                  <a:lnTo>
                    <a:pt x="1932531" y="2077787"/>
                  </a:lnTo>
                  <a:lnTo>
                    <a:pt x="1946675" y="2011739"/>
                  </a:lnTo>
                  <a:lnTo>
                    <a:pt x="1958563" y="1945249"/>
                  </a:lnTo>
                  <a:lnTo>
                    <a:pt x="1968181" y="1878392"/>
                  </a:lnTo>
                  <a:lnTo>
                    <a:pt x="1975517" y="1811246"/>
                  </a:lnTo>
                  <a:lnTo>
                    <a:pt x="1980563" y="1743890"/>
                  </a:lnTo>
                  <a:lnTo>
                    <a:pt x="1983313" y="1676401"/>
                  </a:lnTo>
                  <a:lnTo>
                    <a:pt x="1983764" y="1608857"/>
                  </a:lnTo>
                  <a:lnTo>
                    <a:pt x="1981916" y="1541338"/>
                  </a:lnTo>
                  <a:lnTo>
                    <a:pt x="1977770" y="1473920"/>
                  </a:lnTo>
                  <a:lnTo>
                    <a:pt x="1971331" y="1406682"/>
                  </a:lnTo>
                  <a:lnTo>
                    <a:pt x="1962608" y="1339703"/>
                  </a:lnTo>
                  <a:lnTo>
                    <a:pt x="1951609" y="1273059"/>
                  </a:lnTo>
                  <a:lnTo>
                    <a:pt x="1938348" y="1206829"/>
                  </a:lnTo>
                  <a:lnTo>
                    <a:pt x="1922840" y="1141088"/>
                  </a:lnTo>
                  <a:lnTo>
                    <a:pt x="1905103" y="1075913"/>
                  </a:lnTo>
                  <a:lnTo>
                    <a:pt x="1885157" y="1011380"/>
                  </a:lnTo>
                  <a:lnTo>
                    <a:pt x="1863026" y="947564"/>
                  </a:lnTo>
                  <a:lnTo>
                    <a:pt x="1838736" y="884537"/>
                  </a:lnTo>
                  <a:lnTo>
                    <a:pt x="1812314" y="822374"/>
                  </a:lnTo>
                  <a:lnTo>
                    <a:pt x="1783792" y="761147"/>
                  </a:lnTo>
                  <a:lnTo>
                    <a:pt x="1753201" y="700926"/>
                  </a:lnTo>
                  <a:lnTo>
                    <a:pt x="1720578" y="641781"/>
                  </a:lnTo>
                  <a:lnTo>
                    <a:pt x="1685961" y="583781"/>
                  </a:lnTo>
                  <a:lnTo>
                    <a:pt x="1649389" y="526994"/>
                  </a:lnTo>
                  <a:lnTo>
                    <a:pt x="1610906" y="471484"/>
                  </a:lnTo>
                  <a:lnTo>
                    <a:pt x="1570555" y="417316"/>
                  </a:lnTo>
                  <a:lnTo>
                    <a:pt x="1528383" y="364554"/>
                  </a:lnTo>
                  <a:lnTo>
                    <a:pt x="1484440" y="313257"/>
                  </a:lnTo>
                  <a:lnTo>
                    <a:pt x="1438776" y="263486"/>
                  </a:lnTo>
                  <a:lnTo>
                    <a:pt x="1391444" y="215299"/>
                  </a:lnTo>
                  <a:lnTo>
                    <a:pt x="1342499" y="168751"/>
                  </a:lnTo>
                  <a:lnTo>
                    <a:pt x="1291998" y="123896"/>
                  </a:lnTo>
                  <a:lnTo>
                    <a:pt x="1239999" y="80786"/>
                  </a:lnTo>
                  <a:lnTo>
                    <a:pt x="1186562" y="39471"/>
                  </a:lnTo>
                  <a:lnTo>
                    <a:pt x="1131751" y="0"/>
                  </a:lnTo>
                  <a:lnTo>
                    <a:pt x="1092725" y="56185"/>
                  </a:lnTo>
                  <a:lnTo>
                    <a:pt x="1053699" y="112371"/>
                  </a:lnTo>
                  <a:lnTo>
                    <a:pt x="1014673" y="168556"/>
                  </a:lnTo>
                  <a:lnTo>
                    <a:pt x="975647" y="224742"/>
                  </a:lnTo>
                  <a:lnTo>
                    <a:pt x="936621" y="280927"/>
                  </a:lnTo>
                  <a:lnTo>
                    <a:pt x="897595" y="337113"/>
                  </a:lnTo>
                  <a:lnTo>
                    <a:pt x="858569" y="393298"/>
                  </a:lnTo>
                  <a:lnTo>
                    <a:pt x="819543" y="449484"/>
                  </a:lnTo>
                  <a:lnTo>
                    <a:pt x="780518" y="505670"/>
                  </a:lnTo>
                  <a:lnTo>
                    <a:pt x="741492" y="561855"/>
                  </a:lnTo>
                  <a:lnTo>
                    <a:pt x="702466" y="618041"/>
                  </a:lnTo>
                  <a:lnTo>
                    <a:pt x="663440" y="674226"/>
                  </a:lnTo>
                  <a:lnTo>
                    <a:pt x="624414" y="730412"/>
                  </a:lnTo>
                  <a:lnTo>
                    <a:pt x="585388" y="786597"/>
                  </a:lnTo>
                  <a:lnTo>
                    <a:pt x="546362" y="842783"/>
                  </a:lnTo>
                  <a:lnTo>
                    <a:pt x="507336" y="898969"/>
                  </a:lnTo>
                  <a:lnTo>
                    <a:pt x="468310" y="955154"/>
                  </a:lnTo>
                  <a:lnTo>
                    <a:pt x="429284" y="1011340"/>
                  </a:lnTo>
                  <a:lnTo>
                    <a:pt x="390259" y="1067525"/>
                  </a:lnTo>
                  <a:lnTo>
                    <a:pt x="351233" y="1123711"/>
                  </a:lnTo>
                  <a:lnTo>
                    <a:pt x="312207" y="1179896"/>
                  </a:lnTo>
                  <a:lnTo>
                    <a:pt x="273181" y="1236082"/>
                  </a:lnTo>
                  <a:lnTo>
                    <a:pt x="234155" y="1292267"/>
                  </a:lnTo>
                  <a:lnTo>
                    <a:pt x="195129" y="1348453"/>
                  </a:lnTo>
                  <a:lnTo>
                    <a:pt x="156103" y="1404639"/>
                  </a:lnTo>
                  <a:lnTo>
                    <a:pt x="117077" y="1460824"/>
                  </a:lnTo>
                  <a:lnTo>
                    <a:pt x="78051" y="1517010"/>
                  </a:lnTo>
                  <a:lnTo>
                    <a:pt x="39025" y="157319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902258" y="2571278"/>
              <a:ext cx="2053795" cy="1983637"/>
            </a:xfrm>
            <a:custGeom>
              <a:avLst/>
              <a:pathLst>
                <a:path w="2053795" h="1983637">
                  <a:moveTo>
                    <a:pt x="633393" y="0"/>
                  </a:moveTo>
                  <a:lnTo>
                    <a:pt x="611551" y="64829"/>
                  </a:lnTo>
                  <a:lnTo>
                    <a:pt x="589710" y="129658"/>
                  </a:lnTo>
                  <a:lnTo>
                    <a:pt x="567869" y="194487"/>
                  </a:lnTo>
                  <a:lnTo>
                    <a:pt x="546028" y="259316"/>
                  </a:lnTo>
                  <a:lnTo>
                    <a:pt x="524187" y="324145"/>
                  </a:lnTo>
                  <a:lnTo>
                    <a:pt x="502346" y="388974"/>
                  </a:lnTo>
                  <a:lnTo>
                    <a:pt x="480505" y="453803"/>
                  </a:lnTo>
                  <a:lnTo>
                    <a:pt x="458663" y="518632"/>
                  </a:lnTo>
                  <a:lnTo>
                    <a:pt x="436822" y="583461"/>
                  </a:lnTo>
                  <a:lnTo>
                    <a:pt x="414981" y="648290"/>
                  </a:lnTo>
                  <a:lnTo>
                    <a:pt x="393140" y="713119"/>
                  </a:lnTo>
                  <a:lnTo>
                    <a:pt x="371299" y="777948"/>
                  </a:lnTo>
                  <a:lnTo>
                    <a:pt x="349458" y="842777"/>
                  </a:lnTo>
                  <a:lnTo>
                    <a:pt x="327617" y="907606"/>
                  </a:lnTo>
                  <a:lnTo>
                    <a:pt x="305775" y="972435"/>
                  </a:lnTo>
                  <a:lnTo>
                    <a:pt x="283934" y="1037264"/>
                  </a:lnTo>
                  <a:lnTo>
                    <a:pt x="262093" y="1102093"/>
                  </a:lnTo>
                  <a:lnTo>
                    <a:pt x="240252" y="1166922"/>
                  </a:lnTo>
                  <a:lnTo>
                    <a:pt x="218411" y="1231751"/>
                  </a:lnTo>
                  <a:lnTo>
                    <a:pt x="196570" y="1296580"/>
                  </a:lnTo>
                  <a:lnTo>
                    <a:pt x="174729" y="1361409"/>
                  </a:lnTo>
                  <a:lnTo>
                    <a:pt x="152887" y="1426238"/>
                  </a:lnTo>
                  <a:lnTo>
                    <a:pt x="131046" y="1491067"/>
                  </a:lnTo>
                  <a:lnTo>
                    <a:pt x="109205" y="1555896"/>
                  </a:lnTo>
                  <a:lnTo>
                    <a:pt x="87364" y="1620725"/>
                  </a:lnTo>
                  <a:lnTo>
                    <a:pt x="65523" y="1685554"/>
                  </a:lnTo>
                  <a:lnTo>
                    <a:pt x="43682" y="1750383"/>
                  </a:lnTo>
                  <a:lnTo>
                    <a:pt x="21841" y="1815212"/>
                  </a:lnTo>
                  <a:lnTo>
                    <a:pt x="0" y="1880041"/>
                  </a:lnTo>
                  <a:lnTo>
                    <a:pt x="64331" y="1900503"/>
                  </a:lnTo>
                  <a:lnTo>
                    <a:pt x="129322" y="1918764"/>
                  </a:lnTo>
                  <a:lnTo>
                    <a:pt x="194896" y="1934803"/>
                  </a:lnTo>
                  <a:lnTo>
                    <a:pt x="260978" y="1948602"/>
                  </a:lnTo>
                  <a:lnTo>
                    <a:pt x="327491" y="1960145"/>
                  </a:lnTo>
                  <a:lnTo>
                    <a:pt x="394359" y="1969417"/>
                  </a:lnTo>
                  <a:lnTo>
                    <a:pt x="461503" y="1976410"/>
                  </a:lnTo>
                  <a:lnTo>
                    <a:pt x="528846" y="1981114"/>
                  </a:lnTo>
                  <a:lnTo>
                    <a:pt x="596310" y="1983524"/>
                  </a:lnTo>
                  <a:lnTo>
                    <a:pt x="663817" y="1983637"/>
                  </a:lnTo>
                  <a:lnTo>
                    <a:pt x="731289" y="1981454"/>
                  </a:lnTo>
                  <a:lnTo>
                    <a:pt x="798648" y="1976976"/>
                  </a:lnTo>
                  <a:lnTo>
                    <a:pt x="865815" y="1970209"/>
                  </a:lnTo>
                  <a:lnTo>
                    <a:pt x="932713" y="1961160"/>
                  </a:lnTo>
                  <a:lnTo>
                    <a:pt x="999265" y="1949841"/>
                  </a:lnTo>
                  <a:lnTo>
                    <a:pt x="1065393" y="1936264"/>
                  </a:lnTo>
                  <a:lnTo>
                    <a:pt x="1131021" y="1920445"/>
                  </a:lnTo>
                  <a:lnTo>
                    <a:pt x="1196072" y="1902402"/>
                  </a:lnTo>
                  <a:lnTo>
                    <a:pt x="1260472" y="1882157"/>
                  </a:lnTo>
                  <a:lnTo>
                    <a:pt x="1324146" y="1859732"/>
                  </a:lnTo>
                  <a:lnTo>
                    <a:pt x="1387020" y="1835153"/>
                  </a:lnTo>
                  <a:lnTo>
                    <a:pt x="1449021" y="1808450"/>
                  </a:lnTo>
                  <a:lnTo>
                    <a:pt x="1510078" y="1779653"/>
                  </a:lnTo>
                  <a:lnTo>
                    <a:pt x="1570120" y="1748795"/>
                  </a:lnTo>
                  <a:lnTo>
                    <a:pt x="1629077" y="1715912"/>
                  </a:lnTo>
                  <a:lnTo>
                    <a:pt x="1686882" y="1681042"/>
                  </a:lnTo>
                  <a:lnTo>
                    <a:pt x="1743466" y="1644226"/>
                  </a:lnTo>
                  <a:lnTo>
                    <a:pt x="1798765" y="1605506"/>
                  </a:lnTo>
                  <a:lnTo>
                    <a:pt x="1852715" y="1564927"/>
                  </a:lnTo>
                  <a:lnTo>
                    <a:pt x="1905253" y="1522536"/>
                  </a:lnTo>
                  <a:lnTo>
                    <a:pt x="1956318" y="1478381"/>
                  </a:lnTo>
                  <a:lnTo>
                    <a:pt x="2005851" y="1432515"/>
                  </a:lnTo>
                  <a:lnTo>
                    <a:pt x="2053795" y="1384991"/>
                  </a:lnTo>
                  <a:lnTo>
                    <a:pt x="2004816" y="1337232"/>
                  </a:lnTo>
                  <a:lnTo>
                    <a:pt x="1955836" y="1289474"/>
                  </a:lnTo>
                  <a:lnTo>
                    <a:pt x="1906857" y="1241716"/>
                  </a:lnTo>
                  <a:lnTo>
                    <a:pt x="1857878" y="1193957"/>
                  </a:lnTo>
                  <a:lnTo>
                    <a:pt x="1808898" y="1146199"/>
                  </a:lnTo>
                  <a:lnTo>
                    <a:pt x="1759919" y="1098441"/>
                  </a:lnTo>
                  <a:lnTo>
                    <a:pt x="1710939" y="1050682"/>
                  </a:lnTo>
                  <a:lnTo>
                    <a:pt x="1661960" y="1002924"/>
                  </a:lnTo>
                  <a:lnTo>
                    <a:pt x="1612981" y="955166"/>
                  </a:lnTo>
                  <a:lnTo>
                    <a:pt x="1564001" y="907408"/>
                  </a:lnTo>
                  <a:lnTo>
                    <a:pt x="1515022" y="859649"/>
                  </a:lnTo>
                  <a:lnTo>
                    <a:pt x="1466042" y="811891"/>
                  </a:lnTo>
                  <a:lnTo>
                    <a:pt x="1417063" y="764133"/>
                  </a:lnTo>
                  <a:lnTo>
                    <a:pt x="1368084" y="716374"/>
                  </a:lnTo>
                  <a:lnTo>
                    <a:pt x="1319104" y="668616"/>
                  </a:lnTo>
                  <a:lnTo>
                    <a:pt x="1270125" y="620858"/>
                  </a:lnTo>
                  <a:lnTo>
                    <a:pt x="1221145" y="573099"/>
                  </a:lnTo>
                  <a:lnTo>
                    <a:pt x="1172166" y="525341"/>
                  </a:lnTo>
                  <a:lnTo>
                    <a:pt x="1123187" y="477583"/>
                  </a:lnTo>
                  <a:lnTo>
                    <a:pt x="1074207" y="429824"/>
                  </a:lnTo>
                  <a:lnTo>
                    <a:pt x="1025228" y="382066"/>
                  </a:lnTo>
                  <a:lnTo>
                    <a:pt x="976248" y="334308"/>
                  </a:lnTo>
                  <a:lnTo>
                    <a:pt x="927269" y="286549"/>
                  </a:lnTo>
                  <a:lnTo>
                    <a:pt x="878290" y="238791"/>
                  </a:lnTo>
                  <a:lnTo>
                    <a:pt x="829310" y="191033"/>
                  </a:lnTo>
                  <a:lnTo>
                    <a:pt x="780331" y="143274"/>
                  </a:lnTo>
                  <a:lnTo>
                    <a:pt x="731351" y="95516"/>
                  </a:lnTo>
                  <a:lnTo>
                    <a:pt x="682372" y="4775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328461" y="2571278"/>
              <a:ext cx="1207189" cy="1880041"/>
            </a:xfrm>
            <a:custGeom>
              <a:avLst/>
              <a:pathLst>
                <a:path w="1207189" h="1880041">
                  <a:moveTo>
                    <a:pt x="1207189" y="0"/>
                  </a:moveTo>
                  <a:lnTo>
                    <a:pt x="1165562" y="54286"/>
                  </a:lnTo>
                  <a:lnTo>
                    <a:pt x="1123935" y="108572"/>
                  </a:lnTo>
                  <a:lnTo>
                    <a:pt x="1082308" y="162859"/>
                  </a:lnTo>
                  <a:lnTo>
                    <a:pt x="1040680" y="217145"/>
                  </a:lnTo>
                  <a:lnTo>
                    <a:pt x="999053" y="271431"/>
                  </a:lnTo>
                  <a:lnTo>
                    <a:pt x="957426" y="325718"/>
                  </a:lnTo>
                  <a:lnTo>
                    <a:pt x="915799" y="380004"/>
                  </a:lnTo>
                  <a:lnTo>
                    <a:pt x="874171" y="434291"/>
                  </a:lnTo>
                  <a:lnTo>
                    <a:pt x="832544" y="488577"/>
                  </a:lnTo>
                  <a:lnTo>
                    <a:pt x="790917" y="542863"/>
                  </a:lnTo>
                  <a:lnTo>
                    <a:pt x="749290" y="597150"/>
                  </a:lnTo>
                  <a:lnTo>
                    <a:pt x="707663" y="651436"/>
                  </a:lnTo>
                  <a:lnTo>
                    <a:pt x="666035" y="705723"/>
                  </a:lnTo>
                  <a:lnTo>
                    <a:pt x="624408" y="760009"/>
                  </a:lnTo>
                  <a:lnTo>
                    <a:pt x="582781" y="814295"/>
                  </a:lnTo>
                  <a:lnTo>
                    <a:pt x="541154" y="868582"/>
                  </a:lnTo>
                  <a:lnTo>
                    <a:pt x="499526" y="922868"/>
                  </a:lnTo>
                  <a:lnTo>
                    <a:pt x="457899" y="977154"/>
                  </a:lnTo>
                  <a:lnTo>
                    <a:pt x="416272" y="1031441"/>
                  </a:lnTo>
                  <a:lnTo>
                    <a:pt x="374645" y="1085727"/>
                  </a:lnTo>
                  <a:lnTo>
                    <a:pt x="333017" y="1140014"/>
                  </a:lnTo>
                  <a:lnTo>
                    <a:pt x="291390" y="1194300"/>
                  </a:lnTo>
                  <a:lnTo>
                    <a:pt x="249763" y="1248586"/>
                  </a:lnTo>
                  <a:lnTo>
                    <a:pt x="208136" y="1302873"/>
                  </a:lnTo>
                  <a:lnTo>
                    <a:pt x="166508" y="1357159"/>
                  </a:lnTo>
                  <a:lnTo>
                    <a:pt x="124881" y="1411446"/>
                  </a:lnTo>
                  <a:lnTo>
                    <a:pt x="83254" y="1465732"/>
                  </a:lnTo>
                  <a:lnTo>
                    <a:pt x="41627" y="1520018"/>
                  </a:lnTo>
                  <a:lnTo>
                    <a:pt x="0" y="1574305"/>
                  </a:lnTo>
                  <a:lnTo>
                    <a:pt x="58381" y="1617400"/>
                  </a:lnTo>
                  <a:lnTo>
                    <a:pt x="118299" y="1658331"/>
                  </a:lnTo>
                  <a:lnTo>
                    <a:pt x="179674" y="1697043"/>
                  </a:lnTo>
                  <a:lnTo>
                    <a:pt x="242424" y="1733485"/>
                  </a:lnTo>
                  <a:lnTo>
                    <a:pt x="306464" y="1767608"/>
                  </a:lnTo>
                  <a:lnTo>
                    <a:pt x="371710" y="1799366"/>
                  </a:lnTo>
                  <a:lnTo>
                    <a:pt x="438073" y="1828716"/>
                  </a:lnTo>
                  <a:lnTo>
                    <a:pt x="505465" y="1855620"/>
                  </a:lnTo>
                  <a:lnTo>
                    <a:pt x="573796" y="1880041"/>
                  </a:lnTo>
                  <a:lnTo>
                    <a:pt x="595637" y="1815212"/>
                  </a:lnTo>
                  <a:lnTo>
                    <a:pt x="617479" y="1750383"/>
                  </a:lnTo>
                  <a:lnTo>
                    <a:pt x="639320" y="1685554"/>
                  </a:lnTo>
                  <a:lnTo>
                    <a:pt x="661161" y="1620725"/>
                  </a:lnTo>
                  <a:lnTo>
                    <a:pt x="683002" y="1555896"/>
                  </a:lnTo>
                  <a:lnTo>
                    <a:pt x="704843" y="1491067"/>
                  </a:lnTo>
                  <a:lnTo>
                    <a:pt x="726684" y="1426238"/>
                  </a:lnTo>
                  <a:lnTo>
                    <a:pt x="748525" y="1361409"/>
                  </a:lnTo>
                  <a:lnTo>
                    <a:pt x="770367" y="1296580"/>
                  </a:lnTo>
                  <a:lnTo>
                    <a:pt x="792208" y="1231751"/>
                  </a:lnTo>
                  <a:lnTo>
                    <a:pt x="814049" y="1166922"/>
                  </a:lnTo>
                  <a:lnTo>
                    <a:pt x="835890" y="1102093"/>
                  </a:lnTo>
                  <a:lnTo>
                    <a:pt x="857731" y="1037264"/>
                  </a:lnTo>
                  <a:lnTo>
                    <a:pt x="879572" y="972435"/>
                  </a:lnTo>
                  <a:lnTo>
                    <a:pt x="901413" y="907606"/>
                  </a:lnTo>
                  <a:lnTo>
                    <a:pt x="923255" y="842777"/>
                  </a:lnTo>
                  <a:lnTo>
                    <a:pt x="945096" y="777948"/>
                  </a:lnTo>
                  <a:lnTo>
                    <a:pt x="966937" y="713119"/>
                  </a:lnTo>
                  <a:lnTo>
                    <a:pt x="988778" y="648290"/>
                  </a:lnTo>
                  <a:lnTo>
                    <a:pt x="1010619" y="583461"/>
                  </a:lnTo>
                  <a:lnTo>
                    <a:pt x="1032460" y="518632"/>
                  </a:lnTo>
                  <a:lnTo>
                    <a:pt x="1054301" y="453803"/>
                  </a:lnTo>
                  <a:lnTo>
                    <a:pt x="1076143" y="388974"/>
                  </a:lnTo>
                  <a:lnTo>
                    <a:pt x="1097984" y="324145"/>
                  </a:lnTo>
                  <a:lnTo>
                    <a:pt x="1119825" y="259316"/>
                  </a:lnTo>
                  <a:lnTo>
                    <a:pt x="1141666" y="194487"/>
                  </a:lnTo>
                  <a:lnTo>
                    <a:pt x="1163507" y="129658"/>
                  </a:lnTo>
                  <a:lnTo>
                    <a:pt x="1185348" y="6482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954369" y="2571278"/>
              <a:ext cx="1581282" cy="1574305"/>
            </a:xfrm>
            <a:custGeom>
              <a:avLst/>
              <a:pathLst>
                <a:path w="1581282" h="1574305">
                  <a:moveTo>
                    <a:pt x="1581282" y="0"/>
                  </a:moveTo>
                  <a:lnTo>
                    <a:pt x="1526755" y="41311"/>
                  </a:lnTo>
                  <a:lnTo>
                    <a:pt x="1472228" y="82623"/>
                  </a:lnTo>
                  <a:lnTo>
                    <a:pt x="1417701" y="123934"/>
                  </a:lnTo>
                  <a:lnTo>
                    <a:pt x="1363174" y="165246"/>
                  </a:lnTo>
                  <a:lnTo>
                    <a:pt x="1308647" y="206558"/>
                  </a:lnTo>
                  <a:lnTo>
                    <a:pt x="1254120" y="247869"/>
                  </a:lnTo>
                  <a:lnTo>
                    <a:pt x="1199593" y="289181"/>
                  </a:lnTo>
                  <a:lnTo>
                    <a:pt x="1145066" y="330492"/>
                  </a:lnTo>
                  <a:lnTo>
                    <a:pt x="1090539" y="371804"/>
                  </a:lnTo>
                  <a:lnTo>
                    <a:pt x="1036012" y="413116"/>
                  </a:lnTo>
                  <a:lnTo>
                    <a:pt x="981485" y="454427"/>
                  </a:lnTo>
                  <a:lnTo>
                    <a:pt x="926958" y="495739"/>
                  </a:lnTo>
                  <a:lnTo>
                    <a:pt x="872431" y="537050"/>
                  </a:lnTo>
                  <a:lnTo>
                    <a:pt x="817904" y="578362"/>
                  </a:lnTo>
                  <a:lnTo>
                    <a:pt x="763377" y="619674"/>
                  </a:lnTo>
                  <a:lnTo>
                    <a:pt x="708850" y="660985"/>
                  </a:lnTo>
                  <a:lnTo>
                    <a:pt x="654323" y="702297"/>
                  </a:lnTo>
                  <a:lnTo>
                    <a:pt x="599796" y="743608"/>
                  </a:lnTo>
                  <a:lnTo>
                    <a:pt x="545269" y="784920"/>
                  </a:lnTo>
                  <a:lnTo>
                    <a:pt x="490742" y="826232"/>
                  </a:lnTo>
                  <a:lnTo>
                    <a:pt x="436215" y="867543"/>
                  </a:lnTo>
                  <a:lnTo>
                    <a:pt x="381688" y="908855"/>
                  </a:lnTo>
                  <a:lnTo>
                    <a:pt x="327161" y="950166"/>
                  </a:lnTo>
                  <a:lnTo>
                    <a:pt x="272634" y="991478"/>
                  </a:lnTo>
                  <a:lnTo>
                    <a:pt x="218107" y="1032790"/>
                  </a:lnTo>
                  <a:lnTo>
                    <a:pt x="163580" y="1074101"/>
                  </a:lnTo>
                  <a:lnTo>
                    <a:pt x="109053" y="1115413"/>
                  </a:lnTo>
                  <a:lnTo>
                    <a:pt x="54526" y="1156724"/>
                  </a:lnTo>
                  <a:lnTo>
                    <a:pt x="0" y="1198036"/>
                  </a:lnTo>
                  <a:lnTo>
                    <a:pt x="47060" y="1257739"/>
                  </a:lnTo>
                  <a:lnTo>
                    <a:pt x="96374" y="1315596"/>
                  </a:lnTo>
                  <a:lnTo>
                    <a:pt x="147868" y="1371521"/>
                  </a:lnTo>
                  <a:lnTo>
                    <a:pt x="201467" y="1425432"/>
                  </a:lnTo>
                  <a:lnTo>
                    <a:pt x="257093" y="1477250"/>
                  </a:lnTo>
                  <a:lnTo>
                    <a:pt x="314662" y="1526898"/>
                  </a:lnTo>
                  <a:lnTo>
                    <a:pt x="374092" y="1574305"/>
                  </a:lnTo>
                  <a:lnTo>
                    <a:pt x="415719" y="1520018"/>
                  </a:lnTo>
                  <a:lnTo>
                    <a:pt x="457346" y="1465732"/>
                  </a:lnTo>
                  <a:lnTo>
                    <a:pt x="498973" y="1411446"/>
                  </a:lnTo>
                  <a:lnTo>
                    <a:pt x="540601" y="1357159"/>
                  </a:lnTo>
                  <a:lnTo>
                    <a:pt x="582228" y="1302873"/>
                  </a:lnTo>
                  <a:lnTo>
                    <a:pt x="623855" y="1248586"/>
                  </a:lnTo>
                  <a:lnTo>
                    <a:pt x="665482" y="1194300"/>
                  </a:lnTo>
                  <a:lnTo>
                    <a:pt x="707110" y="1140014"/>
                  </a:lnTo>
                  <a:lnTo>
                    <a:pt x="748737" y="1085727"/>
                  </a:lnTo>
                  <a:lnTo>
                    <a:pt x="790364" y="1031441"/>
                  </a:lnTo>
                  <a:lnTo>
                    <a:pt x="831991" y="977154"/>
                  </a:lnTo>
                  <a:lnTo>
                    <a:pt x="873619" y="922868"/>
                  </a:lnTo>
                  <a:lnTo>
                    <a:pt x="915246" y="868582"/>
                  </a:lnTo>
                  <a:lnTo>
                    <a:pt x="956873" y="814295"/>
                  </a:lnTo>
                  <a:lnTo>
                    <a:pt x="998500" y="760009"/>
                  </a:lnTo>
                  <a:lnTo>
                    <a:pt x="1040128" y="705723"/>
                  </a:lnTo>
                  <a:lnTo>
                    <a:pt x="1081755" y="651436"/>
                  </a:lnTo>
                  <a:lnTo>
                    <a:pt x="1123382" y="597150"/>
                  </a:lnTo>
                  <a:lnTo>
                    <a:pt x="1165009" y="542863"/>
                  </a:lnTo>
                  <a:lnTo>
                    <a:pt x="1206636" y="488577"/>
                  </a:lnTo>
                  <a:lnTo>
                    <a:pt x="1248264" y="434291"/>
                  </a:lnTo>
                  <a:lnTo>
                    <a:pt x="1289891" y="380004"/>
                  </a:lnTo>
                  <a:lnTo>
                    <a:pt x="1331518" y="325718"/>
                  </a:lnTo>
                  <a:lnTo>
                    <a:pt x="1373145" y="271431"/>
                  </a:lnTo>
                  <a:lnTo>
                    <a:pt x="1414773" y="217145"/>
                  </a:lnTo>
                  <a:lnTo>
                    <a:pt x="1456400" y="162859"/>
                  </a:lnTo>
                  <a:lnTo>
                    <a:pt x="1498027" y="108572"/>
                  </a:lnTo>
                  <a:lnTo>
                    <a:pt x="1539654" y="5428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1551780" y="1721399"/>
              <a:ext cx="1983870" cy="2047915"/>
            </a:xfrm>
            <a:custGeom>
              <a:avLst/>
              <a:pathLst>
                <a:path w="1983870" h="2047915">
                  <a:moveTo>
                    <a:pt x="1983870" y="849879"/>
                  </a:moveTo>
                  <a:lnTo>
                    <a:pt x="1922056" y="820573"/>
                  </a:lnTo>
                  <a:lnTo>
                    <a:pt x="1860242" y="791266"/>
                  </a:lnTo>
                  <a:lnTo>
                    <a:pt x="1798428" y="761960"/>
                  </a:lnTo>
                  <a:lnTo>
                    <a:pt x="1736614" y="732654"/>
                  </a:lnTo>
                  <a:lnTo>
                    <a:pt x="1674800" y="703348"/>
                  </a:lnTo>
                  <a:lnTo>
                    <a:pt x="1612985" y="674042"/>
                  </a:lnTo>
                  <a:lnTo>
                    <a:pt x="1551171" y="644735"/>
                  </a:lnTo>
                  <a:lnTo>
                    <a:pt x="1489357" y="615429"/>
                  </a:lnTo>
                  <a:lnTo>
                    <a:pt x="1427543" y="586123"/>
                  </a:lnTo>
                  <a:lnTo>
                    <a:pt x="1365729" y="556817"/>
                  </a:lnTo>
                  <a:lnTo>
                    <a:pt x="1303915" y="527511"/>
                  </a:lnTo>
                  <a:lnTo>
                    <a:pt x="1242101" y="498205"/>
                  </a:lnTo>
                  <a:lnTo>
                    <a:pt x="1180287" y="468898"/>
                  </a:lnTo>
                  <a:lnTo>
                    <a:pt x="1118472" y="439592"/>
                  </a:lnTo>
                  <a:lnTo>
                    <a:pt x="1056658" y="410286"/>
                  </a:lnTo>
                  <a:lnTo>
                    <a:pt x="994844" y="380980"/>
                  </a:lnTo>
                  <a:lnTo>
                    <a:pt x="933030" y="351674"/>
                  </a:lnTo>
                  <a:lnTo>
                    <a:pt x="871216" y="322367"/>
                  </a:lnTo>
                  <a:lnTo>
                    <a:pt x="809402" y="293061"/>
                  </a:lnTo>
                  <a:lnTo>
                    <a:pt x="747588" y="263755"/>
                  </a:lnTo>
                  <a:lnTo>
                    <a:pt x="685774" y="234449"/>
                  </a:lnTo>
                  <a:lnTo>
                    <a:pt x="623959" y="205143"/>
                  </a:lnTo>
                  <a:lnTo>
                    <a:pt x="562145" y="175837"/>
                  </a:lnTo>
                  <a:lnTo>
                    <a:pt x="500331" y="146530"/>
                  </a:lnTo>
                  <a:lnTo>
                    <a:pt x="438517" y="117224"/>
                  </a:lnTo>
                  <a:lnTo>
                    <a:pt x="376703" y="87918"/>
                  </a:lnTo>
                  <a:lnTo>
                    <a:pt x="314889" y="58612"/>
                  </a:lnTo>
                  <a:lnTo>
                    <a:pt x="253075" y="29306"/>
                  </a:lnTo>
                  <a:lnTo>
                    <a:pt x="191261" y="0"/>
                  </a:lnTo>
                  <a:lnTo>
                    <a:pt x="163330" y="61603"/>
                  </a:lnTo>
                  <a:lnTo>
                    <a:pt x="137516" y="124123"/>
                  </a:lnTo>
                  <a:lnTo>
                    <a:pt x="113848" y="187487"/>
                  </a:lnTo>
                  <a:lnTo>
                    <a:pt x="92355" y="251621"/>
                  </a:lnTo>
                  <a:lnTo>
                    <a:pt x="73059" y="316450"/>
                  </a:lnTo>
                  <a:lnTo>
                    <a:pt x="55986" y="381899"/>
                  </a:lnTo>
                  <a:lnTo>
                    <a:pt x="41153" y="447892"/>
                  </a:lnTo>
                  <a:lnTo>
                    <a:pt x="28578" y="514353"/>
                  </a:lnTo>
                  <a:lnTo>
                    <a:pt x="18277" y="581203"/>
                  </a:lnTo>
                  <a:lnTo>
                    <a:pt x="10260" y="648366"/>
                  </a:lnTo>
                  <a:lnTo>
                    <a:pt x="4538" y="715763"/>
                  </a:lnTo>
                  <a:lnTo>
                    <a:pt x="1116" y="783316"/>
                  </a:lnTo>
                  <a:lnTo>
                    <a:pt x="0" y="850947"/>
                  </a:lnTo>
                  <a:lnTo>
                    <a:pt x="1189" y="918576"/>
                  </a:lnTo>
                  <a:lnTo>
                    <a:pt x="4683" y="986125"/>
                  </a:lnTo>
                  <a:lnTo>
                    <a:pt x="10478" y="1053516"/>
                  </a:lnTo>
                  <a:lnTo>
                    <a:pt x="18567" y="1120670"/>
                  </a:lnTo>
                  <a:lnTo>
                    <a:pt x="28941" y="1187510"/>
                  </a:lnTo>
                  <a:lnTo>
                    <a:pt x="41587" y="1253957"/>
                  </a:lnTo>
                  <a:lnTo>
                    <a:pt x="56491" y="1319934"/>
                  </a:lnTo>
                  <a:lnTo>
                    <a:pt x="73635" y="1385365"/>
                  </a:lnTo>
                  <a:lnTo>
                    <a:pt x="93000" y="1450173"/>
                  </a:lnTo>
                  <a:lnTo>
                    <a:pt x="114563" y="1514284"/>
                  </a:lnTo>
                  <a:lnTo>
                    <a:pt x="138299" y="1577622"/>
                  </a:lnTo>
                  <a:lnTo>
                    <a:pt x="164180" y="1640114"/>
                  </a:lnTo>
                  <a:lnTo>
                    <a:pt x="192177" y="1701688"/>
                  </a:lnTo>
                  <a:lnTo>
                    <a:pt x="222256" y="1762271"/>
                  </a:lnTo>
                  <a:lnTo>
                    <a:pt x="254383" y="1821794"/>
                  </a:lnTo>
                  <a:lnTo>
                    <a:pt x="288521" y="1880187"/>
                  </a:lnTo>
                  <a:lnTo>
                    <a:pt x="324629" y="1937382"/>
                  </a:lnTo>
                  <a:lnTo>
                    <a:pt x="362666" y="1993313"/>
                  </a:lnTo>
                  <a:lnTo>
                    <a:pt x="402588" y="2047915"/>
                  </a:lnTo>
                  <a:lnTo>
                    <a:pt x="457115" y="2006604"/>
                  </a:lnTo>
                  <a:lnTo>
                    <a:pt x="511642" y="1965292"/>
                  </a:lnTo>
                  <a:lnTo>
                    <a:pt x="566169" y="1923980"/>
                  </a:lnTo>
                  <a:lnTo>
                    <a:pt x="620696" y="1882669"/>
                  </a:lnTo>
                  <a:lnTo>
                    <a:pt x="675223" y="1841357"/>
                  </a:lnTo>
                  <a:lnTo>
                    <a:pt x="729750" y="1800046"/>
                  </a:lnTo>
                  <a:lnTo>
                    <a:pt x="784277" y="1758734"/>
                  </a:lnTo>
                  <a:lnTo>
                    <a:pt x="838804" y="1717422"/>
                  </a:lnTo>
                  <a:lnTo>
                    <a:pt x="893331" y="1676111"/>
                  </a:lnTo>
                  <a:lnTo>
                    <a:pt x="947858" y="1634799"/>
                  </a:lnTo>
                  <a:lnTo>
                    <a:pt x="1002385" y="1593488"/>
                  </a:lnTo>
                  <a:lnTo>
                    <a:pt x="1056912" y="1552176"/>
                  </a:lnTo>
                  <a:lnTo>
                    <a:pt x="1111439" y="1510864"/>
                  </a:lnTo>
                  <a:lnTo>
                    <a:pt x="1165966" y="1469553"/>
                  </a:lnTo>
                  <a:lnTo>
                    <a:pt x="1220493" y="1428241"/>
                  </a:lnTo>
                  <a:lnTo>
                    <a:pt x="1275020" y="1386930"/>
                  </a:lnTo>
                  <a:lnTo>
                    <a:pt x="1329547" y="1345618"/>
                  </a:lnTo>
                  <a:lnTo>
                    <a:pt x="1384074" y="1304306"/>
                  </a:lnTo>
                  <a:lnTo>
                    <a:pt x="1438601" y="1262995"/>
                  </a:lnTo>
                  <a:lnTo>
                    <a:pt x="1493128" y="1221683"/>
                  </a:lnTo>
                  <a:lnTo>
                    <a:pt x="1547655" y="1180372"/>
                  </a:lnTo>
                  <a:lnTo>
                    <a:pt x="1602181" y="1139060"/>
                  </a:lnTo>
                  <a:lnTo>
                    <a:pt x="1656708" y="1097748"/>
                  </a:lnTo>
                  <a:lnTo>
                    <a:pt x="1711235" y="1056437"/>
                  </a:lnTo>
                  <a:lnTo>
                    <a:pt x="1765762" y="1015125"/>
                  </a:lnTo>
                  <a:lnTo>
                    <a:pt x="1820289" y="973814"/>
                  </a:lnTo>
                  <a:lnTo>
                    <a:pt x="1874816" y="932502"/>
                  </a:lnTo>
                  <a:lnTo>
                    <a:pt x="1929343" y="89119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743041" y="616289"/>
              <a:ext cx="1792609" cy="1954989"/>
            </a:xfrm>
            <a:custGeom>
              <a:avLst/>
              <a:pathLst>
                <a:path w="1792609" h="1954989">
                  <a:moveTo>
                    <a:pt x="1792609" y="1954989"/>
                  </a:moveTo>
                  <a:lnTo>
                    <a:pt x="1780979" y="1887575"/>
                  </a:lnTo>
                  <a:lnTo>
                    <a:pt x="1769348" y="1820162"/>
                  </a:lnTo>
                  <a:lnTo>
                    <a:pt x="1757718" y="1752748"/>
                  </a:lnTo>
                  <a:lnTo>
                    <a:pt x="1746087" y="1685335"/>
                  </a:lnTo>
                  <a:lnTo>
                    <a:pt x="1734456" y="1617921"/>
                  </a:lnTo>
                  <a:lnTo>
                    <a:pt x="1722826" y="1550508"/>
                  </a:lnTo>
                  <a:lnTo>
                    <a:pt x="1711195" y="1483095"/>
                  </a:lnTo>
                  <a:lnTo>
                    <a:pt x="1699565" y="1415681"/>
                  </a:lnTo>
                  <a:lnTo>
                    <a:pt x="1687934" y="1348268"/>
                  </a:lnTo>
                  <a:lnTo>
                    <a:pt x="1676304" y="1280854"/>
                  </a:lnTo>
                  <a:lnTo>
                    <a:pt x="1664673" y="1213441"/>
                  </a:lnTo>
                  <a:lnTo>
                    <a:pt x="1653042" y="1146028"/>
                  </a:lnTo>
                  <a:lnTo>
                    <a:pt x="1641412" y="1078614"/>
                  </a:lnTo>
                  <a:lnTo>
                    <a:pt x="1629781" y="1011201"/>
                  </a:lnTo>
                  <a:lnTo>
                    <a:pt x="1618151" y="943787"/>
                  </a:lnTo>
                  <a:lnTo>
                    <a:pt x="1606520" y="876374"/>
                  </a:lnTo>
                  <a:lnTo>
                    <a:pt x="1594890" y="808960"/>
                  </a:lnTo>
                  <a:lnTo>
                    <a:pt x="1583259" y="741547"/>
                  </a:lnTo>
                  <a:lnTo>
                    <a:pt x="1571628" y="674134"/>
                  </a:lnTo>
                  <a:lnTo>
                    <a:pt x="1559998" y="606720"/>
                  </a:lnTo>
                  <a:lnTo>
                    <a:pt x="1548367" y="539307"/>
                  </a:lnTo>
                  <a:lnTo>
                    <a:pt x="1536737" y="471893"/>
                  </a:lnTo>
                  <a:lnTo>
                    <a:pt x="1525106" y="404480"/>
                  </a:lnTo>
                  <a:lnTo>
                    <a:pt x="1513476" y="337067"/>
                  </a:lnTo>
                  <a:lnTo>
                    <a:pt x="1501845" y="269653"/>
                  </a:lnTo>
                  <a:lnTo>
                    <a:pt x="1490214" y="202240"/>
                  </a:lnTo>
                  <a:lnTo>
                    <a:pt x="1478584" y="134826"/>
                  </a:lnTo>
                  <a:lnTo>
                    <a:pt x="1466953" y="67413"/>
                  </a:lnTo>
                  <a:lnTo>
                    <a:pt x="1455323" y="0"/>
                  </a:lnTo>
                  <a:lnTo>
                    <a:pt x="1388698" y="12670"/>
                  </a:lnTo>
                  <a:lnTo>
                    <a:pt x="1322544" y="27611"/>
                  </a:lnTo>
                  <a:lnTo>
                    <a:pt x="1256941" y="44804"/>
                  </a:lnTo>
                  <a:lnTo>
                    <a:pt x="1191963" y="64230"/>
                  </a:lnTo>
                  <a:lnTo>
                    <a:pt x="1127687" y="85865"/>
                  </a:lnTo>
                  <a:lnTo>
                    <a:pt x="1064188" y="109685"/>
                  </a:lnTo>
                  <a:lnTo>
                    <a:pt x="1001541" y="135660"/>
                  </a:lnTo>
                  <a:lnTo>
                    <a:pt x="939817" y="163763"/>
                  </a:lnTo>
                  <a:lnTo>
                    <a:pt x="879091" y="193958"/>
                  </a:lnTo>
                  <a:lnTo>
                    <a:pt x="819432" y="226211"/>
                  </a:lnTo>
                  <a:lnTo>
                    <a:pt x="760910" y="260485"/>
                  </a:lnTo>
                  <a:lnTo>
                    <a:pt x="703595" y="296739"/>
                  </a:lnTo>
                  <a:lnTo>
                    <a:pt x="647551" y="334931"/>
                  </a:lnTo>
                  <a:lnTo>
                    <a:pt x="592846" y="375016"/>
                  </a:lnTo>
                  <a:lnTo>
                    <a:pt x="539543" y="416948"/>
                  </a:lnTo>
                  <a:lnTo>
                    <a:pt x="487705" y="460677"/>
                  </a:lnTo>
                  <a:lnTo>
                    <a:pt x="437391" y="506152"/>
                  </a:lnTo>
                  <a:lnTo>
                    <a:pt x="388661" y="553320"/>
                  </a:lnTo>
                  <a:lnTo>
                    <a:pt x="341572" y="602127"/>
                  </a:lnTo>
                  <a:lnTo>
                    <a:pt x="296178" y="652514"/>
                  </a:lnTo>
                  <a:lnTo>
                    <a:pt x="252534" y="704424"/>
                  </a:lnTo>
                  <a:lnTo>
                    <a:pt x="210689" y="757795"/>
                  </a:lnTo>
                  <a:lnTo>
                    <a:pt x="170693" y="812565"/>
                  </a:lnTo>
                  <a:lnTo>
                    <a:pt x="132592" y="868671"/>
                  </a:lnTo>
                  <a:lnTo>
                    <a:pt x="96431" y="926045"/>
                  </a:lnTo>
                  <a:lnTo>
                    <a:pt x="62253" y="984623"/>
                  </a:lnTo>
                  <a:lnTo>
                    <a:pt x="30096" y="1044334"/>
                  </a:lnTo>
                  <a:lnTo>
                    <a:pt x="0" y="1105109"/>
                  </a:lnTo>
                  <a:lnTo>
                    <a:pt x="61814" y="1134415"/>
                  </a:lnTo>
                  <a:lnTo>
                    <a:pt x="123628" y="1163722"/>
                  </a:lnTo>
                  <a:lnTo>
                    <a:pt x="185442" y="1193028"/>
                  </a:lnTo>
                  <a:lnTo>
                    <a:pt x="247256" y="1222334"/>
                  </a:lnTo>
                  <a:lnTo>
                    <a:pt x="309070" y="1251640"/>
                  </a:lnTo>
                  <a:lnTo>
                    <a:pt x="370884" y="1280946"/>
                  </a:lnTo>
                  <a:lnTo>
                    <a:pt x="432698" y="1310253"/>
                  </a:lnTo>
                  <a:lnTo>
                    <a:pt x="494513" y="1339559"/>
                  </a:lnTo>
                  <a:lnTo>
                    <a:pt x="556327" y="1368865"/>
                  </a:lnTo>
                  <a:lnTo>
                    <a:pt x="618141" y="1398171"/>
                  </a:lnTo>
                  <a:lnTo>
                    <a:pt x="679955" y="1427477"/>
                  </a:lnTo>
                  <a:lnTo>
                    <a:pt x="741769" y="1456783"/>
                  </a:lnTo>
                  <a:lnTo>
                    <a:pt x="803583" y="1486090"/>
                  </a:lnTo>
                  <a:lnTo>
                    <a:pt x="865397" y="1515396"/>
                  </a:lnTo>
                  <a:lnTo>
                    <a:pt x="927211" y="1544702"/>
                  </a:lnTo>
                  <a:lnTo>
                    <a:pt x="989026" y="1574008"/>
                  </a:lnTo>
                  <a:lnTo>
                    <a:pt x="1050840" y="1603314"/>
                  </a:lnTo>
                  <a:lnTo>
                    <a:pt x="1112654" y="1632621"/>
                  </a:lnTo>
                  <a:lnTo>
                    <a:pt x="1174468" y="1661927"/>
                  </a:lnTo>
                  <a:lnTo>
                    <a:pt x="1236282" y="1691233"/>
                  </a:lnTo>
                  <a:lnTo>
                    <a:pt x="1298096" y="1720539"/>
                  </a:lnTo>
                  <a:lnTo>
                    <a:pt x="1359910" y="1749845"/>
                  </a:lnTo>
                  <a:lnTo>
                    <a:pt x="1421724" y="1779151"/>
                  </a:lnTo>
                  <a:lnTo>
                    <a:pt x="1483539" y="1808458"/>
                  </a:lnTo>
                  <a:lnTo>
                    <a:pt x="1545353" y="1837764"/>
                  </a:lnTo>
                  <a:lnTo>
                    <a:pt x="1607167" y="1867070"/>
                  </a:lnTo>
                  <a:lnTo>
                    <a:pt x="1668981" y="1896376"/>
                  </a:lnTo>
                  <a:lnTo>
                    <a:pt x="1730795" y="19256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198365" y="588831"/>
              <a:ext cx="337286" cy="1982446"/>
            </a:xfrm>
            <a:custGeom>
              <a:avLst/>
              <a:pathLst>
                <a:path w="337286" h="1982446">
                  <a:moveTo>
                    <a:pt x="337286" y="1982446"/>
                  </a:moveTo>
                  <a:lnTo>
                    <a:pt x="334694" y="1914086"/>
                  </a:lnTo>
                  <a:lnTo>
                    <a:pt x="332103" y="1845726"/>
                  </a:lnTo>
                  <a:lnTo>
                    <a:pt x="329511" y="1777366"/>
                  </a:lnTo>
                  <a:lnTo>
                    <a:pt x="326920" y="1709005"/>
                  </a:lnTo>
                  <a:lnTo>
                    <a:pt x="324328" y="1640645"/>
                  </a:lnTo>
                  <a:lnTo>
                    <a:pt x="321736" y="1572285"/>
                  </a:lnTo>
                  <a:lnTo>
                    <a:pt x="319145" y="1503925"/>
                  </a:lnTo>
                  <a:lnTo>
                    <a:pt x="316553" y="1435565"/>
                  </a:lnTo>
                  <a:lnTo>
                    <a:pt x="313962" y="1367204"/>
                  </a:lnTo>
                  <a:lnTo>
                    <a:pt x="311370" y="1298844"/>
                  </a:lnTo>
                  <a:lnTo>
                    <a:pt x="308778" y="1230484"/>
                  </a:lnTo>
                  <a:lnTo>
                    <a:pt x="306187" y="1162124"/>
                  </a:lnTo>
                  <a:lnTo>
                    <a:pt x="303595" y="1093763"/>
                  </a:lnTo>
                  <a:lnTo>
                    <a:pt x="301004" y="1025403"/>
                  </a:lnTo>
                  <a:lnTo>
                    <a:pt x="298412" y="957043"/>
                  </a:lnTo>
                  <a:lnTo>
                    <a:pt x="295820" y="888683"/>
                  </a:lnTo>
                  <a:lnTo>
                    <a:pt x="293229" y="820322"/>
                  </a:lnTo>
                  <a:lnTo>
                    <a:pt x="290637" y="751962"/>
                  </a:lnTo>
                  <a:lnTo>
                    <a:pt x="288046" y="683602"/>
                  </a:lnTo>
                  <a:lnTo>
                    <a:pt x="285454" y="615242"/>
                  </a:lnTo>
                  <a:lnTo>
                    <a:pt x="282863" y="546881"/>
                  </a:lnTo>
                  <a:lnTo>
                    <a:pt x="280271" y="478521"/>
                  </a:lnTo>
                  <a:lnTo>
                    <a:pt x="277679" y="410161"/>
                  </a:lnTo>
                  <a:lnTo>
                    <a:pt x="275088" y="341801"/>
                  </a:lnTo>
                  <a:lnTo>
                    <a:pt x="272496" y="273440"/>
                  </a:lnTo>
                  <a:lnTo>
                    <a:pt x="269905" y="205080"/>
                  </a:lnTo>
                  <a:lnTo>
                    <a:pt x="267313" y="136720"/>
                  </a:lnTo>
                  <a:lnTo>
                    <a:pt x="264721" y="68360"/>
                  </a:lnTo>
                  <a:lnTo>
                    <a:pt x="262130" y="0"/>
                  </a:lnTo>
                  <a:lnTo>
                    <a:pt x="174376" y="5276"/>
                  </a:lnTo>
                  <a:lnTo>
                    <a:pt x="86942" y="14434"/>
                  </a:lnTo>
                  <a:lnTo>
                    <a:pt x="0" y="27457"/>
                  </a:lnTo>
                  <a:lnTo>
                    <a:pt x="11630" y="94871"/>
                  </a:lnTo>
                  <a:lnTo>
                    <a:pt x="23261" y="162284"/>
                  </a:lnTo>
                  <a:lnTo>
                    <a:pt x="34891" y="229698"/>
                  </a:lnTo>
                  <a:lnTo>
                    <a:pt x="46522" y="297111"/>
                  </a:lnTo>
                  <a:lnTo>
                    <a:pt x="58152" y="364524"/>
                  </a:lnTo>
                  <a:lnTo>
                    <a:pt x="69783" y="431938"/>
                  </a:lnTo>
                  <a:lnTo>
                    <a:pt x="81413" y="499351"/>
                  </a:lnTo>
                  <a:lnTo>
                    <a:pt x="93044" y="566765"/>
                  </a:lnTo>
                  <a:lnTo>
                    <a:pt x="104675" y="634178"/>
                  </a:lnTo>
                  <a:lnTo>
                    <a:pt x="116305" y="701592"/>
                  </a:lnTo>
                  <a:lnTo>
                    <a:pt x="127936" y="769005"/>
                  </a:lnTo>
                  <a:lnTo>
                    <a:pt x="139566" y="836418"/>
                  </a:lnTo>
                  <a:lnTo>
                    <a:pt x="151197" y="903832"/>
                  </a:lnTo>
                  <a:lnTo>
                    <a:pt x="162827" y="971245"/>
                  </a:lnTo>
                  <a:lnTo>
                    <a:pt x="174458" y="1038659"/>
                  </a:lnTo>
                  <a:lnTo>
                    <a:pt x="186089" y="1106072"/>
                  </a:lnTo>
                  <a:lnTo>
                    <a:pt x="197719" y="1173485"/>
                  </a:lnTo>
                  <a:lnTo>
                    <a:pt x="209350" y="1240899"/>
                  </a:lnTo>
                  <a:lnTo>
                    <a:pt x="220980" y="1308312"/>
                  </a:lnTo>
                  <a:lnTo>
                    <a:pt x="232611" y="1375726"/>
                  </a:lnTo>
                  <a:lnTo>
                    <a:pt x="244241" y="1443139"/>
                  </a:lnTo>
                  <a:lnTo>
                    <a:pt x="255872" y="1510553"/>
                  </a:lnTo>
                  <a:lnTo>
                    <a:pt x="267503" y="1577966"/>
                  </a:lnTo>
                  <a:lnTo>
                    <a:pt x="279133" y="1645379"/>
                  </a:lnTo>
                  <a:lnTo>
                    <a:pt x="290764" y="1712793"/>
                  </a:lnTo>
                  <a:lnTo>
                    <a:pt x="302394" y="1780206"/>
                  </a:lnTo>
                  <a:lnTo>
                    <a:pt x="314025" y="1847620"/>
                  </a:lnTo>
                  <a:lnTo>
                    <a:pt x="325655" y="191503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460495" y="587407"/>
              <a:ext cx="75156" cy="1983871"/>
            </a:xfrm>
            <a:custGeom>
              <a:avLst/>
              <a:pathLst>
                <a:path w="75156" h="1983871">
                  <a:moveTo>
                    <a:pt x="75156" y="1983871"/>
                  </a:moveTo>
                  <a:lnTo>
                    <a:pt x="75156" y="1915461"/>
                  </a:lnTo>
                  <a:lnTo>
                    <a:pt x="75156" y="1847052"/>
                  </a:lnTo>
                  <a:lnTo>
                    <a:pt x="75156" y="1778643"/>
                  </a:lnTo>
                  <a:lnTo>
                    <a:pt x="75156" y="1710233"/>
                  </a:lnTo>
                  <a:lnTo>
                    <a:pt x="75156" y="1641824"/>
                  </a:lnTo>
                  <a:lnTo>
                    <a:pt x="75156" y="1573414"/>
                  </a:lnTo>
                  <a:lnTo>
                    <a:pt x="75156" y="1505005"/>
                  </a:lnTo>
                  <a:lnTo>
                    <a:pt x="75156" y="1436596"/>
                  </a:lnTo>
                  <a:lnTo>
                    <a:pt x="75156" y="1368186"/>
                  </a:lnTo>
                  <a:lnTo>
                    <a:pt x="75156" y="1299777"/>
                  </a:lnTo>
                  <a:lnTo>
                    <a:pt x="75156" y="1231368"/>
                  </a:lnTo>
                  <a:lnTo>
                    <a:pt x="75156" y="1162958"/>
                  </a:lnTo>
                  <a:lnTo>
                    <a:pt x="75156" y="1094549"/>
                  </a:lnTo>
                  <a:lnTo>
                    <a:pt x="75156" y="1026140"/>
                  </a:lnTo>
                  <a:lnTo>
                    <a:pt x="75156" y="957730"/>
                  </a:lnTo>
                  <a:lnTo>
                    <a:pt x="75156" y="889321"/>
                  </a:lnTo>
                  <a:lnTo>
                    <a:pt x="75156" y="820912"/>
                  </a:lnTo>
                  <a:lnTo>
                    <a:pt x="75156" y="752502"/>
                  </a:lnTo>
                  <a:lnTo>
                    <a:pt x="75156" y="684093"/>
                  </a:lnTo>
                  <a:lnTo>
                    <a:pt x="75156" y="615684"/>
                  </a:lnTo>
                  <a:lnTo>
                    <a:pt x="75156" y="547274"/>
                  </a:lnTo>
                  <a:lnTo>
                    <a:pt x="75156" y="478865"/>
                  </a:lnTo>
                  <a:lnTo>
                    <a:pt x="75156" y="410456"/>
                  </a:lnTo>
                  <a:lnTo>
                    <a:pt x="75156" y="342046"/>
                  </a:lnTo>
                  <a:lnTo>
                    <a:pt x="75156" y="273637"/>
                  </a:lnTo>
                  <a:lnTo>
                    <a:pt x="75156" y="205228"/>
                  </a:lnTo>
                  <a:lnTo>
                    <a:pt x="75156" y="136818"/>
                  </a:lnTo>
                  <a:lnTo>
                    <a:pt x="75156" y="68409"/>
                  </a:lnTo>
                  <a:lnTo>
                    <a:pt x="75156" y="0"/>
                  </a:lnTo>
                  <a:lnTo>
                    <a:pt x="0" y="1424"/>
                  </a:lnTo>
                  <a:lnTo>
                    <a:pt x="2591" y="69784"/>
                  </a:lnTo>
                  <a:lnTo>
                    <a:pt x="5183" y="138144"/>
                  </a:lnTo>
                  <a:lnTo>
                    <a:pt x="7774" y="206504"/>
                  </a:lnTo>
                  <a:lnTo>
                    <a:pt x="10366" y="274865"/>
                  </a:lnTo>
                  <a:lnTo>
                    <a:pt x="12957" y="343225"/>
                  </a:lnTo>
                  <a:lnTo>
                    <a:pt x="15549" y="411585"/>
                  </a:lnTo>
                  <a:lnTo>
                    <a:pt x="18141" y="479945"/>
                  </a:lnTo>
                  <a:lnTo>
                    <a:pt x="20732" y="548306"/>
                  </a:lnTo>
                  <a:lnTo>
                    <a:pt x="23324" y="616666"/>
                  </a:lnTo>
                  <a:lnTo>
                    <a:pt x="25915" y="685026"/>
                  </a:lnTo>
                  <a:lnTo>
                    <a:pt x="28507" y="753386"/>
                  </a:lnTo>
                  <a:lnTo>
                    <a:pt x="31099" y="821746"/>
                  </a:lnTo>
                  <a:lnTo>
                    <a:pt x="33690" y="890107"/>
                  </a:lnTo>
                  <a:lnTo>
                    <a:pt x="36282" y="958467"/>
                  </a:lnTo>
                  <a:lnTo>
                    <a:pt x="38873" y="1026827"/>
                  </a:lnTo>
                  <a:lnTo>
                    <a:pt x="41465" y="1095187"/>
                  </a:lnTo>
                  <a:lnTo>
                    <a:pt x="44057" y="1163548"/>
                  </a:lnTo>
                  <a:lnTo>
                    <a:pt x="46648" y="1231908"/>
                  </a:lnTo>
                  <a:lnTo>
                    <a:pt x="49240" y="1300268"/>
                  </a:lnTo>
                  <a:lnTo>
                    <a:pt x="51831" y="1368628"/>
                  </a:lnTo>
                  <a:lnTo>
                    <a:pt x="54423" y="1436989"/>
                  </a:lnTo>
                  <a:lnTo>
                    <a:pt x="57015" y="1505349"/>
                  </a:lnTo>
                  <a:lnTo>
                    <a:pt x="59606" y="1573709"/>
                  </a:lnTo>
                  <a:lnTo>
                    <a:pt x="62198" y="1642069"/>
                  </a:lnTo>
                  <a:lnTo>
                    <a:pt x="64789" y="1710430"/>
                  </a:lnTo>
                  <a:lnTo>
                    <a:pt x="67381" y="1778790"/>
                  </a:lnTo>
                  <a:lnTo>
                    <a:pt x="69973" y="1847150"/>
                  </a:lnTo>
                  <a:lnTo>
                    <a:pt x="72564" y="191551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254925" y="2324768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184719" y="3736595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599113" y="3653226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283132" y="3418489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559204" y="2586597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138525" y="1397524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370452" y="24878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618735" y="6750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4933836" y="40084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2617203" y="46032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95032" y="42862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501275" y="379249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287441" y="153036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888676" y="28831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129363" y="21967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129363" y="21726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129363" y="25223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134108" y="25270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129363" y="27340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134108" y="27388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6426116" y="25458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6426116" y="27575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2020-07-22T13:16:24Z</dcterms:created>
  <dcterms:modified xsi:type="dcterms:W3CDTF">2020-07-22T23:16:25Z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