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high-balance</a:t>
            </a:r>
            <a:r>
              <a:rPr/>
              <a:t> </a:t>
            </a:r>
            <a:r>
              <a:rPr/>
              <a:t>accounts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balance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Voluntary post-tax contributions are made to high-balance accounts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Share of taxpayers and post-tax contributions, by existing superannuation balance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768185" y="1322639"/>
              <a:ext cx="8172486" cy="45314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768185" y="5854128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768185" y="4737998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768185" y="3621868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768185" y="2505737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768185" y="1389607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325400" y="3037136"/>
              <a:ext cx="3343289" cy="28169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325400" y="2116168"/>
              <a:ext cx="3343289" cy="92096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25400" y="1717045"/>
              <a:ext cx="3343289" cy="3991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325400" y="1577605"/>
              <a:ext cx="3343289" cy="13943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325400" y="1510181"/>
              <a:ext cx="3343289" cy="674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325400" y="1424471"/>
              <a:ext cx="3343289" cy="8571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325400" y="1389607"/>
              <a:ext cx="3343289" cy="3486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040167" y="5627447"/>
              <a:ext cx="3343289" cy="2266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5040167" y="5066314"/>
              <a:ext cx="3343289" cy="56113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040167" y="3948909"/>
              <a:ext cx="3343289" cy="111740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040167" y="3084225"/>
              <a:ext cx="3343289" cy="86468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040167" y="2515731"/>
              <a:ext cx="3343289" cy="56849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040167" y="1521652"/>
              <a:ext cx="3343289" cy="994078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040167" y="1389607"/>
              <a:ext cx="3343289" cy="13204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1992902" y="4316375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884741" y="244739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884741" y="1787349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884741" y="1518068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1878658" y="1414636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872574" y="1346887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967843" y="1286600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707668" y="5611530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599507" y="5217623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599507" y="437835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5599507" y="338731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593424" y="2670721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587341" y="1898252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682609" y="1335191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335301" y="5763492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208165" y="464736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208165" y="353123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208165" y="241510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1028" y="1298971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768185" y="5854128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997045" y="585412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6711812" y="585412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565183" y="5951144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5612735" y="5953935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1028" y="6330270"/>
              <a:ext cx="8561635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Post-tax contributions equals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1028" y="6468470"/>
              <a:ext cx="3455616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personal contributions less non-employer super contributions.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1028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2020-07-22T13:16:40Z</dcterms:created>
  <dcterms:modified xsi:type="dcterms:W3CDTF">2020-07-22T23:16:40Z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