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688985" y="91440"/>
              <a:ext cx="15156486" cy="7553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688985" y="7645081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688985" y="5784578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688985" y="3924075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688985" y="2063572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88985" y="203070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  <a:lnTo>
                    <a:pt x="15156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722382" y="2949372"/>
              <a:ext cx="6200380" cy="4695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22382" y="1414191"/>
              <a:ext cx="6200380" cy="15351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22382" y="748882"/>
              <a:ext cx="6200380" cy="6653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722382" y="516448"/>
              <a:ext cx="6200380" cy="2324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722382" y="404057"/>
              <a:ext cx="6200380" cy="1123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722382" y="261185"/>
              <a:ext cx="6200380" cy="14287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722382" y="203070"/>
              <a:ext cx="6200380" cy="5811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611694" y="7267220"/>
              <a:ext cx="6200380" cy="3778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611694" y="6331856"/>
              <a:ext cx="6200380" cy="9353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8611694" y="4469228"/>
              <a:ext cx="6200380" cy="18626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8611694" y="3027866"/>
              <a:ext cx="6200380" cy="14413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8611694" y="2080231"/>
              <a:ext cx="6200380" cy="9476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8611694" y="423178"/>
              <a:ext cx="6200380" cy="1657052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8611694" y="203070"/>
              <a:ext cx="6200380" cy="2201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3818429" y="5167969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710268" y="2052524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710268" y="95227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710268" y="503408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704185" y="330995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698102" y="21218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793370" y="111688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0707741" y="7326893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0599580" y="6670281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0599580" y="527128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0599580" y="361929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0593497" y="242479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10587413" y="1131265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682682" y="19268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256101" y="75544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28965" y="569394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28965" y="383343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19729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112433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688985" y="7645081"/>
              <a:ext cx="15156486" cy="0"/>
            </a:xfrm>
            <a:custGeom>
              <a:avLst/>
              <a:pathLst>
                <a:path w="15156486" h="0">
                  <a:moveTo>
                    <a:pt x="0" y="0"/>
                  </a:moveTo>
                  <a:lnTo>
                    <a:pt x="151564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4822572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1711884" y="76450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4390710" y="77420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10612807" y="77448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2020-07-22T13:16:37Z</dcterms:created>
  <dcterms:modified xsi:type="dcterms:W3CDTF">2020-07-22T23:16:38Z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