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high-balance</a:t>
            </a:r>
            <a:r>
              <a:rPr/>
              <a:t> </a:t>
            </a:r>
            <a:r>
              <a:rPr/>
              <a:t>accounts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balance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Voluntary post-tax contributions are made to high-balance accounts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Share of taxpayers and post-tax contributions, by existing superannuation balance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688985" y="91439"/>
              <a:ext cx="7178886" cy="47960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688985" y="4887481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688985" y="3706190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688985" y="2524899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688985" y="1343608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88985" y="162317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  <a:lnTo>
                    <a:pt x="71788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78455" y="1906030"/>
              <a:ext cx="2936817" cy="2981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78455" y="931295"/>
              <a:ext cx="2936817" cy="97473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78455" y="508870"/>
              <a:ext cx="2936817" cy="4224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178455" y="361290"/>
              <a:ext cx="2936817" cy="14757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178455" y="289930"/>
              <a:ext cx="2936817" cy="713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178455" y="199216"/>
              <a:ext cx="2936817" cy="90713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178455" y="162317"/>
              <a:ext cx="2936817" cy="3689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441585" y="4647565"/>
              <a:ext cx="2936817" cy="2399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441585" y="4053674"/>
              <a:ext cx="2936817" cy="59389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41585" y="2871033"/>
              <a:ext cx="2936817" cy="11826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41585" y="1955868"/>
              <a:ext cx="2936817" cy="91516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441585" y="1354185"/>
              <a:ext cx="2936817" cy="60168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441585" y="302071"/>
              <a:ext cx="2936817" cy="1052114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441585" y="162317"/>
              <a:ext cx="2936817" cy="13975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1642720" y="3267498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534559" y="128940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534559" y="590826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534559" y="305823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1528476" y="196353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522392" y="124134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617661" y="60327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905850" y="4638266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797689" y="4221362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4797689" y="3333096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797689" y="2284193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791606" y="1525769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785523" y="707689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4880791" y="111755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256101" y="479684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28965" y="361555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28965" y="243426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28965" y="125297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828" y="71681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688985" y="4887481"/>
              <a:ext cx="7178886" cy="0"/>
            </a:xfrm>
            <a:custGeom>
              <a:avLst/>
              <a:pathLst>
                <a:path w="7178886" h="0">
                  <a:moveTo>
                    <a:pt x="0" y="0"/>
                  </a:moveTo>
                  <a:lnTo>
                    <a:pt x="71788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646863" y="4887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5909993" y="4887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215001" y="4984497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4810916" y="4987287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2020-07-22T13:16:36Z</dcterms:created>
  <dcterms:modified xsi:type="dcterms:W3CDTF">2020-07-22T23:16:36Z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