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4125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44842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302007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15559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009175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26475" y="5386131"/>
              <a:ext cx="699778" cy="622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26475" y="5379971"/>
              <a:ext cx="699778" cy="61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904007" y="5304483"/>
              <a:ext cx="699778" cy="14394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904007" y="5290247"/>
              <a:ext cx="699778" cy="142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681539" y="5243337"/>
              <a:ext cx="699778" cy="2050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681539" y="5223054"/>
              <a:ext cx="699778" cy="202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459071" y="5146933"/>
              <a:ext cx="699778" cy="3014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459071" y="5117115"/>
              <a:ext cx="699778" cy="298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236603" y="5035544"/>
              <a:ext cx="699778" cy="4128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36603" y="4994709"/>
              <a:ext cx="699778" cy="408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14135" y="4898761"/>
              <a:ext cx="699778" cy="5496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14135" y="4844399"/>
              <a:ext cx="699778" cy="543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791667" y="4747024"/>
              <a:ext cx="699778" cy="70139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791667" y="4677654"/>
              <a:ext cx="699778" cy="693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6569199" y="4483129"/>
              <a:ext cx="699778" cy="9652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569199" y="4387660"/>
              <a:ext cx="699778" cy="954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346731" y="4041681"/>
              <a:ext cx="699778" cy="14067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346731" y="3902553"/>
              <a:ext cx="699778" cy="1391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8124263" y="1749445"/>
              <a:ext cx="699778" cy="36989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8124263" y="1383612"/>
              <a:ext cx="699778" cy="3658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653086" y="5327984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81028" y="417275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81028" y="302633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1028" y="187991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009845" y="544842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1476364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2253896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3031428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808960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586492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364024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141556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919088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7696620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8474152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1412796" y="5550239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190328" y="5550239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967860" y="554733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745392" y="5550909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4522924" y="555035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5300456" y="55474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077988" y="5553030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855520" y="55474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7633052" y="55474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347016" y="554744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3990537" y="5816912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1009845" y="1322639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123718" y="1322639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128463" y="132738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3700696" y="132263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3705440" y="132738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420471" y="1298585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997449" y="1295795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1028" y="6193247"/>
              <a:ext cx="8611133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2020-21.Earnings if taxed equals 5% of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1028" y="6329898"/>
              <a:ext cx="870288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balance multiplied by 91% (i.e. assuming a 5% rate of return and a 9% average effective tax rate on earnings) Earnings concession equals 5% of 9% of the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81028" y="6466921"/>
              <a:ext cx="1727529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balancefor symmetric reasons.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1028" y="660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2020-07-22T13:16:56Z</dcterms:created>
  <dcterms:modified xsi:type="dcterms:W3CDTF">2020-07-22T23:16:58Z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