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8"/>
              <a:ext cx="6951626" cy="40448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50808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384145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26020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13626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671465" y="5447016"/>
              <a:ext cx="613378" cy="610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71465" y="5440976"/>
              <a:ext cx="613378" cy="60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52997" y="5366968"/>
              <a:ext cx="613378" cy="141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52997" y="5353011"/>
              <a:ext cx="613378" cy="139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034529" y="5307021"/>
              <a:ext cx="613378" cy="2010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034529" y="5287136"/>
              <a:ext cx="613378" cy="1988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716061" y="5212507"/>
              <a:ext cx="613378" cy="2955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716061" y="5183274"/>
              <a:ext cx="613378" cy="292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397593" y="5103301"/>
              <a:ext cx="613378" cy="40478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397593" y="5063267"/>
              <a:ext cx="613378" cy="400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79125" y="4969200"/>
              <a:ext cx="613378" cy="5388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79125" y="4915903"/>
              <a:ext cx="613378" cy="532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760657" y="4820437"/>
              <a:ext cx="613378" cy="68764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60657" y="4752428"/>
              <a:ext cx="613378" cy="680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442189" y="4561717"/>
              <a:ext cx="613378" cy="94636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442189" y="4468119"/>
              <a:ext cx="613378" cy="9359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123721" y="4128923"/>
              <a:ext cx="613378" cy="13791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23721" y="3992522"/>
              <a:ext cx="613378" cy="136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805253" y="1881625"/>
              <a:ext cx="613378" cy="36264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805253" y="1522964"/>
              <a:ext cx="613378" cy="358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1212476" y="5387647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40418" y="425488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40418" y="313094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0418" y="200700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569235" y="550808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978154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659686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3341218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022750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704282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385814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067346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748878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7430410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111942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914586" y="560990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596118" y="560990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3277650" y="560700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959182" y="561057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640714" y="561001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322246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003778" y="561269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685310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7366842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984806" y="560711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4060327" y="5876575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569235" y="1463187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683108" y="1463187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687853" y="146793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4260086" y="14631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264830" y="14679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979861" y="1439133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4556839" y="1436343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0418" y="6252910"/>
              <a:ext cx="784233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2020-21.Earnings if taxed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0418" y="6389561"/>
              <a:ext cx="746159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equals 5% of balance multiplied by 91% (i.e. assuming a 5% rate of return and a 9% average effective tax rate on earnings) Earnings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0418" y="6526584"/>
              <a:ext cx="3737611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concession equals 5% of 9% of the balancefor symmetric reasons.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640418" y="6665094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2020-07-22T13:16:51Z</dcterms:created>
  <dcterms:modified xsi:type="dcterms:W3CDTF">2020-07-22T23:16:53Z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