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3"/>
  </p:notesMasterIdLst>
  <p:sldIdLst>
    <p:sldId id="256" r:id="rId2"/>
  </p:sldIdLst>
  <p:sldSz cx="7977188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/>
    <p:restoredTop sz="94694"/>
  </p:normalViewPr>
  <p:slideViewPr>
    <p:cSldViewPr snapToGrid="0" snapToObjects="1">
      <p:cViewPr>
        <p:scale>
          <a:sx n="75" d="100"/>
          <a:sy n="75" d="100"/>
        </p:scale>
        <p:origin x="2632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60+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Notes:</a:t>
            </a:r>
            <a:r>
              <a:rPr/>
              <a:t> </a:t>
            </a:r>
            <a:r>
              <a:rPr/>
              <a:t>Projections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wage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growth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taxfilers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2019-20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2020-21.Earnings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taxed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multiplied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91%</a:t>
            </a:r>
            <a:r>
              <a:rPr/>
              <a:t> </a:t>
            </a:r>
            <a:r>
              <a:rPr/>
              <a:t>(i.e. 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earnings)</a:t>
            </a:r>
            <a:r>
              <a:rPr/>
              <a:t> </a:t>
            </a:r>
            <a:r>
              <a:rPr/>
              <a:t>Earnings</a:t>
            </a:r>
            <a:r>
              <a:rPr/>
              <a:t> </a:t>
            </a:r>
            <a:r>
              <a:rPr/>
              <a:t>concession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9%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balancefor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289" y="854243"/>
            <a:ext cx="6780610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149" y="2741551"/>
            <a:ext cx="5982891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77" y="1301302"/>
            <a:ext cx="6880325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277" y="3493092"/>
            <a:ext cx="6880325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/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75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75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8432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2444" y="4837890"/>
            <a:ext cx="2692301" cy="2779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33889" y="4837890"/>
            <a:ext cx="1794867" cy="277901"/>
          </a:xfrm>
          <a:prstGeom prst="rect">
            <a:avLst/>
          </a:prstGeom>
        </p:spPr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 anchor="t"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7977600" cy="5220000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8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432" y="277902"/>
            <a:ext cx="6880325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432" y="1389503"/>
            <a:ext cx="6880325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48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608666"/>
            <a:ext cx="7977188" cy="667062"/>
          </a:xfrm>
        </p:spPr>
        <p:txBody>
          <a:bodyPr/>
          <a:lstStyle/>
          <a:p>
            <a:r>
              <a:rPr/>
              <a:t> 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" y="-923701"/>
            <a:ext cx="7977188" cy="679139"/>
          </a:xfrm>
        </p:spPr>
        <p:txBody>
          <a:bodyPr/>
          <a:lstStyle/>
          <a:p>
            <a:r>
              <a:rPr/>
              <a:t>Superannuation earnings per 60+ year old,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7977600" cy="5220000"/>
            <a:chOff x="0" y="0"/>
            <a:chExt cx="7977600" cy="52200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7977600" cy="5220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930645" y="91439"/>
              <a:ext cx="6937226" cy="45273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930645" y="3360798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930645" y="2102798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9"/>
            <p:cNvSpPr/>
            <p:nvPr/>
          </p:nvSpPr>
          <p:spPr>
            <a:xfrm>
              <a:off x="930645" y="844797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  <a:lnTo>
                    <a:pt x="6937226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1032663" y="4550444"/>
              <a:ext cx="612108" cy="683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1032663" y="4543683"/>
              <a:ext cx="612108" cy="67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1712783" y="4460848"/>
              <a:ext cx="612108" cy="15795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1712783" y="4445226"/>
              <a:ext cx="612108" cy="156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2392903" y="4393751"/>
              <a:ext cx="612108" cy="225047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2392903" y="4371494"/>
              <a:ext cx="612108" cy="22257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3073024" y="4287964"/>
              <a:ext cx="612108" cy="33083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3073024" y="4255244"/>
              <a:ext cx="612108" cy="32719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3753144" y="4165732"/>
              <a:ext cx="612108" cy="453066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rc19"/>
            <p:cNvSpPr/>
            <p:nvPr/>
          </p:nvSpPr>
          <p:spPr>
            <a:xfrm>
              <a:off x="3753144" y="4120923"/>
              <a:ext cx="612108" cy="44808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rc20"/>
            <p:cNvSpPr/>
            <p:nvPr/>
          </p:nvSpPr>
          <p:spPr>
            <a:xfrm>
              <a:off x="4433264" y="4015636"/>
              <a:ext cx="612108" cy="603162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rc21"/>
            <p:cNvSpPr/>
            <p:nvPr/>
          </p:nvSpPr>
          <p:spPr>
            <a:xfrm>
              <a:off x="4433264" y="3955982"/>
              <a:ext cx="612108" cy="5965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rc22"/>
            <p:cNvSpPr/>
            <p:nvPr/>
          </p:nvSpPr>
          <p:spPr>
            <a:xfrm>
              <a:off x="5113384" y="3849129"/>
              <a:ext cx="612108" cy="76966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rc23"/>
            <p:cNvSpPr/>
            <p:nvPr/>
          </p:nvSpPr>
          <p:spPr>
            <a:xfrm>
              <a:off x="5113384" y="3773008"/>
              <a:ext cx="612108" cy="761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rc24"/>
            <p:cNvSpPr/>
            <p:nvPr/>
          </p:nvSpPr>
          <p:spPr>
            <a:xfrm>
              <a:off x="5793505" y="3559549"/>
              <a:ext cx="612108" cy="1059249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rc25"/>
            <p:cNvSpPr/>
            <p:nvPr/>
          </p:nvSpPr>
          <p:spPr>
            <a:xfrm>
              <a:off x="5793505" y="3454789"/>
              <a:ext cx="612108" cy="1047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26"/>
            <p:cNvSpPr/>
            <p:nvPr/>
          </p:nvSpPr>
          <p:spPr>
            <a:xfrm>
              <a:off x="6473625" y="3075134"/>
              <a:ext cx="612108" cy="154366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" name="rc27"/>
            <p:cNvSpPr/>
            <p:nvPr/>
          </p:nvSpPr>
          <p:spPr>
            <a:xfrm>
              <a:off x="6473625" y="2922464"/>
              <a:ext cx="612108" cy="15267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rc28"/>
            <p:cNvSpPr/>
            <p:nvPr/>
          </p:nvSpPr>
          <p:spPr>
            <a:xfrm>
              <a:off x="7153745" y="559787"/>
              <a:ext cx="612108" cy="4059011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rc29"/>
            <p:cNvSpPr/>
            <p:nvPr/>
          </p:nvSpPr>
          <p:spPr>
            <a:xfrm>
              <a:off x="7153745" y="158346"/>
              <a:ext cx="612108" cy="40144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tx30"/>
            <p:cNvSpPr/>
            <p:nvPr/>
          </p:nvSpPr>
          <p:spPr>
            <a:xfrm>
              <a:off x="573886" y="4498360"/>
              <a:ext cx="254272" cy="202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$0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1828" y="3231541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$25,000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1828" y="1973541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$50,000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1828" y="715540"/>
              <a:ext cx="826330" cy="2110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$75,000</a:t>
              </a:r>
            </a:p>
          </p:txBody>
        </p:sp>
        <p:sp>
          <p:nvSpPr>
            <p:cNvPr id="36" name="pl34"/>
            <p:cNvSpPr/>
            <p:nvPr/>
          </p:nvSpPr>
          <p:spPr>
            <a:xfrm>
              <a:off x="930645" y="4618799"/>
              <a:ext cx="6937226" cy="0"/>
            </a:xfrm>
            <a:custGeom>
              <a:avLst/>
              <a:pathLst>
                <a:path w="6937226" h="0">
                  <a:moveTo>
                    <a:pt x="0" y="0"/>
                  </a:moveTo>
                  <a:lnTo>
                    <a:pt x="6937226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5"/>
            <p:cNvSpPr/>
            <p:nvPr/>
          </p:nvSpPr>
          <p:spPr>
            <a:xfrm>
              <a:off x="133871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6"/>
            <p:cNvSpPr/>
            <p:nvPr/>
          </p:nvSpPr>
          <p:spPr>
            <a:xfrm>
              <a:off x="2018837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7"/>
            <p:cNvSpPr/>
            <p:nvPr/>
          </p:nvSpPr>
          <p:spPr>
            <a:xfrm>
              <a:off x="269895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8"/>
            <p:cNvSpPr/>
            <p:nvPr/>
          </p:nvSpPr>
          <p:spPr>
            <a:xfrm>
              <a:off x="337907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39"/>
            <p:cNvSpPr/>
            <p:nvPr/>
          </p:nvSpPr>
          <p:spPr>
            <a:xfrm>
              <a:off x="405919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0"/>
            <p:cNvSpPr/>
            <p:nvPr/>
          </p:nvSpPr>
          <p:spPr>
            <a:xfrm>
              <a:off x="4739318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1"/>
            <p:cNvSpPr/>
            <p:nvPr/>
          </p:nvSpPr>
          <p:spPr>
            <a:xfrm>
              <a:off x="541943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2"/>
            <p:cNvSpPr/>
            <p:nvPr/>
          </p:nvSpPr>
          <p:spPr>
            <a:xfrm>
              <a:off x="609955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3"/>
            <p:cNvSpPr/>
            <p:nvPr/>
          </p:nvSpPr>
          <p:spPr>
            <a:xfrm>
              <a:off x="677967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4"/>
            <p:cNvSpPr/>
            <p:nvPr/>
          </p:nvSpPr>
          <p:spPr>
            <a:xfrm>
              <a:off x="7459799" y="46187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5"/>
            <p:cNvSpPr/>
            <p:nvPr/>
          </p:nvSpPr>
          <p:spPr>
            <a:xfrm>
              <a:off x="127514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48" name="tx46"/>
            <p:cNvSpPr/>
            <p:nvPr/>
          </p:nvSpPr>
          <p:spPr>
            <a:xfrm>
              <a:off x="1955269" y="47206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7"/>
            <p:cNvSpPr/>
            <p:nvPr/>
          </p:nvSpPr>
          <p:spPr>
            <a:xfrm>
              <a:off x="2635389" y="47177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0" name="tx48"/>
            <p:cNvSpPr/>
            <p:nvPr/>
          </p:nvSpPr>
          <p:spPr>
            <a:xfrm>
              <a:off x="3315510" y="47212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1" name="tx49"/>
            <p:cNvSpPr/>
            <p:nvPr/>
          </p:nvSpPr>
          <p:spPr>
            <a:xfrm>
              <a:off x="3995630" y="47207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52" name="tx50"/>
            <p:cNvSpPr/>
            <p:nvPr/>
          </p:nvSpPr>
          <p:spPr>
            <a:xfrm>
              <a:off x="4675750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3" name="tx51"/>
            <p:cNvSpPr/>
            <p:nvPr/>
          </p:nvSpPr>
          <p:spPr>
            <a:xfrm>
              <a:off x="5355870" y="47234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54" name="tx52"/>
            <p:cNvSpPr/>
            <p:nvPr/>
          </p:nvSpPr>
          <p:spPr>
            <a:xfrm>
              <a:off x="603599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55" name="tx53"/>
            <p:cNvSpPr/>
            <p:nvPr/>
          </p:nvSpPr>
          <p:spPr>
            <a:xfrm>
              <a:off x="6716111" y="47178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56" name="tx54"/>
            <p:cNvSpPr/>
            <p:nvPr/>
          </p:nvSpPr>
          <p:spPr>
            <a:xfrm>
              <a:off x="7332663" y="47178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5"/>
            <p:cNvSpPr/>
            <p:nvPr/>
          </p:nvSpPr>
          <p:spPr>
            <a:xfrm>
              <a:off x="3414537" y="4987287"/>
              <a:ext cx="1969442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Total income decile</a:t>
              </a:r>
            </a:p>
          </p:txBody>
        </p:sp>
        <p:sp>
          <p:nvSpPr>
            <p:cNvPr id="58" name="rc56"/>
            <p:cNvSpPr/>
            <p:nvPr/>
          </p:nvSpPr>
          <p:spPr>
            <a:xfrm>
              <a:off x="930645" y="91439"/>
              <a:ext cx="474732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7"/>
            <p:cNvSpPr/>
            <p:nvPr/>
          </p:nvSpPr>
          <p:spPr>
            <a:xfrm>
              <a:off x="1044518" y="91439"/>
              <a:ext cx="182880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8"/>
            <p:cNvSpPr/>
            <p:nvPr/>
          </p:nvSpPr>
          <p:spPr>
            <a:xfrm>
              <a:off x="1049263" y="96184"/>
              <a:ext cx="173390" cy="20225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rc59"/>
            <p:cNvSpPr/>
            <p:nvPr/>
          </p:nvSpPr>
          <p:spPr>
            <a:xfrm>
              <a:off x="3621496" y="91439"/>
              <a:ext cx="182879" cy="2117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0"/>
            <p:cNvSpPr/>
            <p:nvPr/>
          </p:nvSpPr>
          <p:spPr>
            <a:xfrm>
              <a:off x="3626240" y="96184"/>
              <a:ext cx="173390" cy="202255"/>
            </a:xfrm>
            <a:prstGeom prst="rect">
              <a:avLst/>
            </a:prstGeom>
            <a:solidFill>
              <a:srgbClr val="A02226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tx61"/>
            <p:cNvSpPr/>
            <p:nvPr/>
          </p:nvSpPr>
          <p:spPr>
            <a:xfrm>
              <a:off x="1341271" y="67385"/>
              <a:ext cx="2109415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concession</a:t>
              </a:r>
            </a:p>
          </p:txBody>
        </p:sp>
        <p:sp>
          <p:nvSpPr>
            <p:cNvPr id="64" name="tx62"/>
            <p:cNvSpPr/>
            <p:nvPr/>
          </p:nvSpPr>
          <p:spPr>
            <a:xfrm>
              <a:off x="3918249" y="64595"/>
              <a:ext cx="1702779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Earnings if taxed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2020-07-22T13:16:46Z</dcterms:created>
  <dcterms:modified xsi:type="dcterms:W3CDTF">2020-07-22T23:16:47Z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