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52154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327910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30366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32663" y="7266409"/>
              <a:ext cx="612108" cy="1099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2663" y="7255530"/>
              <a:ext cx="612108" cy="108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12783" y="7122240"/>
              <a:ext cx="612108" cy="254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7097104"/>
              <a:ext cx="612108" cy="251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92903" y="7014275"/>
              <a:ext cx="612108" cy="3621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92903" y="6978461"/>
              <a:ext cx="612108" cy="358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073024" y="6844053"/>
              <a:ext cx="612108" cy="53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73024" y="6791403"/>
              <a:ext cx="612108" cy="52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753144" y="6647371"/>
              <a:ext cx="612108" cy="7290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53144" y="6575269"/>
              <a:ext cx="612108" cy="721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33264" y="6405851"/>
              <a:ext cx="612108" cy="9705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33264" y="6309863"/>
              <a:ext cx="612108" cy="959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113384" y="6137926"/>
              <a:ext cx="612108" cy="12384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13384" y="6015440"/>
              <a:ext cx="612108" cy="1224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93505" y="5671964"/>
              <a:ext cx="612108" cy="170443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93505" y="5503394"/>
              <a:ext cx="612108" cy="1685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473625" y="4892492"/>
              <a:ext cx="612108" cy="24839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73625" y="4646831"/>
              <a:ext cx="612108" cy="2456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53745" y="845056"/>
              <a:ext cx="612108" cy="65313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53745" y="199099"/>
              <a:ext cx="612108" cy="645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28" y="522289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828" y="319865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117440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3387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0188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989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3790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0591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47393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4194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09955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7796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74597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27514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9552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635389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31551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99563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467575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535587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3599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7161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33266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14537" y="7744887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930645" y="91440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44518" y="9144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049263" y="961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621496" y="91440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626240" y="961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341271" y="673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18249" y="645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2020-07-22T13:16:47Z</dcterms:created>
  <dcterms:modified xsi:type="dcterms:W3CDTF">2020-07-22T23:16:49Z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