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balances.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12.5%.</a:t>
            </a:r>
            <a:r>
              <a:rPr/>
              <a:t> </a:t>
            </a:r>
            <a:r>
              <a:rPr/>
              <a:t>Behavioural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tax-free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$1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$100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threshold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12.5%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4137607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898816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49981" y="7255530"/>
              <a:ext cx="329003" cy="12086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478984" y="7363624"/>
              <a:ext cx="329003" cy="127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07988" y="7363323"/>
              <a:ext cx="329003" cy="130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36991" y="7368141"/>
              <a:ext cx="329003" cy="82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12219" y="7097104"/>
              <a:ext cx="329003" cy="2792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41222" y="7374975"/>
              <a:ext cx="329003" cy="14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270226" y="7374737"/>
              <a:ext cx="329003" cy="166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599229" y="7376399"/>
              <a:ext cx="329003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4074456" y="6978461"/>
              <a:ext cx="329003" cy="3979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403460" y="7274106"/>
              <a:ext cx="329003" cy="10229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732463" y="7352866"/>
              <a:ext cx="329003" cy="2353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61467" y="7375247"/>
              <a:ext cx="329003" cy="11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536694" y="6791403"/>
              <a:ext cx="329003" cy="5849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865698" y="7021169"/>
              <a:ext cx="329003" cy="3552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6194701" y="7289565"/>
              <a:ext cx="329003" cy="868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523705" y="7373151"/>
              <a:ext cx="329003" cy="32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998932" y="6575269"/>
              <a:ext cx="329003" cy="80113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327936" y="6763471"/>
              <a:ext cx="329003" cy="6129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656939" y="7186074"/>
              <a:ext cx="329003" cy="19032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985943" y="7349734"/>
              <a:ext cx="329003" cy="26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8461170" y="6309863"/>
              <a:ext cx="329003" cy="10665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8790174" y="6454844"/>
              <a:ext cx="329003" cy="921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9119177" y="7053323"/>
              <a:ext cx="329003" cy="32307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9448181" y="7193535"/>
              <a:ext cx="329003" cy="1828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9923408" y="6015440"/>
              <a:ext cx="329003" cy="136095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10252412" y="6108357"/>
              <a:ext cx="329003" cy="12680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10581415" y="6887776"/>
              <a:ext cx="329003" cy="488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0910419" y="6979432"/>
              <a:ext cx="329003" cy="39696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1385646" y="5503394"/>
              <a:ext cx="329003" cy="187300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1714649" y="5580879"/>
              <a:ext cx="329003" cy="17955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2043653" y="6532713"/>
              <a:ext cx="329003" cy="8436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12372656" y="6609226"/>
              <a:ext cx="329003" cy="7671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12847884" y="4646831"/>
              <a:ext cx="329003" cy="27295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13176887" y="4704926"/>
              <a:ext cx="329003" cy="26714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13505891" y="5858468"/>
              <a:ext cx="329003" cy="151793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13834894" y="5915986"/>
              <a:ext cx="329003" cy="14604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4310122" y="199099"/>
              <a:ext cx="329003" cy="717729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4639125" y="219778"/>
              <a:ext cx="329003" cy="71566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4968129" y="1575770"/>
              <a:ext cx="329003" cy="580062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5297132" y="1595548"/>
              <a:ext cx="329003" cy="578085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400835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76955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8079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327022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73246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19470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765693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911917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58141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204365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350589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496812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74441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320665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466889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131133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7593371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05560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10517847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1198008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344232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484099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070440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930645" y="91440"/>
              <a:ext cx="6873254" cy="9608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930645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935390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930645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935390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930645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935390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930645" y="84054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935390" y="845293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227398" y="178468"/>
              <a:ext cx="271953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227398" y="390213"/>
              <a:ext cx="512151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227398" y="5896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227398" y="801425"/>
              <a:ext cx="6519564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 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2020-07-22T13:17:13Z</dcterms:created>
  <dcterms:modified xsi:type="dcterms:W3CDTF">2020-07-22T23:17:14Z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