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26059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59319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4543683"/>
              <a:ext cx="153027" cy="751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4610860"/>
              <a:ext cx="153027" cy="79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4610673"/>
              <a:ext cx="153027" cy="81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4613667"/>
              <a:ext cx="153027" cy="51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4445226"/>
              <a:ext cx="153027" cy="173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4617914"/>
              <a:ext cx="153027" cy="8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4617766"/>
              <a:ext cx="153027" cy="10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46187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4371494"/>
              <a:ext cx="153027" cy="2473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4555227"/>
              <a:ext cx="153027" cy="635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4604174"/>
              <a:ext cx="153027" cy="146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4618083"/>
              <a:ext cx="153027" cy="7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4255244"/>
              <a:ext cx="153027" cy="3635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4398035"/>
              <a:ext cx="153027" cy="2207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4564834"/>
              <a:ext cx="153027" cy="539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4616780"/>
              <a:ext cx="153027" cy="20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4120923"/>
              <a:ext cx="153027" cy="4978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4237885"/>
              <a:ext cx="153027" cy="3809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4500519"/>
              <a:ext cx="153027" cy="1182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4602227"/>
              <a:ext cx="153027" cy="165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3955982"/>
              <a:ext cx="153027" cy="662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4046083"/>
              <a:ext cx="153027" cy="572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4418018"/>
              <a:ext cx="153027" cy="20078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4505155"/>
              <a:ext cx="153027" cy="1136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3773008"/>
              <a:ext cx="153027" cy="84579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3830753"/>
              <a:ext cx="153027" cy="7880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4315136"/>
              <a:ext cx="153027" cy="3036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4372097"/>
              <a:ext cx="153027" cy="2467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3454789"/>
              <a:ext cx="153027" cy="11640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3502943"/>
              <a:ext cx="153027" cy="11158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4094476"/>
              <a:ext cx="153027" cy="5243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4142026"/>
              <a:ext cx="153027" cy="4767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2922464"/>
              <a:ext cx="153027" cy="16963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2958567"/>
              <a:ext cx="153027" cy="1660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3675455"/>
              <a:ext cx="153027" cy="9433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3711201"/>
              <a:ext cx="153027" cy="9075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58346"/>
              <a:ext cx="153027" cy="4460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171198"/>
              <a:ext cx="153027" cy="44476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013902"/>
              <a:ext cx="153027" cy="360489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026193"/>
              <a:ext cx="153027" cy="35926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2476741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46394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39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2020-07-22T13:17:11Z</dcterms:created>
  <dcterms:modified xsi:type="dcterms:W3CDTF">2020-07-22T23:17:12Z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