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413760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898816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7255530"/>
              <a:ext cx="153027" cy="1208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7363624"/>
              <a:ext cx="153027" cy="127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7363323"/>
              <a:ext cx="153027" cy="13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7368141"/>
              <a:ext cx="153027" cy="82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7097104"/>
              <a:ext cx="153027" cy="2792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7374975"/>
              <a:ext cx="153027" cy="1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7374737"/>
              <a:ext cx="153027" cy="1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73763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6978461"/>
              <a:ext cx="153027" cy="3979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7274106"/>
              <a:ext cx="153027" cy="1022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7352866"/>
              <a:ext cx="153027" cy="235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7375247"/>
              <a:ext cx="153027" cy="1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6791403"/>
              <a:ext cx="153027" cy="584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7021169"/>
              <a:ext cx="153027" cy="3552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7289565"/>
              <a:ext cx="153027" cy="868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7373151"/>
              <a:ext cx="153027" cy="32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6575269"/>
              <a:ext cx="153027" cy="80113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6763471"/>
              <a:ext cx="153027" cy="6129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7186074"/>
              <a:ext cx="153027" cy="1903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7349734"/>
              <a:ext cx="153027" cy="26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6309863"/>
              <a:ext cx="153027" cy="10665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6454844"/>
              <a:ext cx="153027" cy="921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7053323"/>
              <a:ext cx="153027" cy="3230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7193535"/>
              <a:ext cx="153027" cy="1828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6015440"/>
              <a:ext cx="153027" cy="13609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6108357"/>
              <a:ext cx="153027" cy="12680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6887776"/>
              <a:ext cx="153027" cy="488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6979432"/>
              <a:ext cx="153027" cy="39696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5503394"/>
              <a:ext cx="153027" cy="1873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5580879"/>
              <a:ext cx="153027" cy="1795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6532713"/>
              <a:ext cx="153027" cy="8436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6609226"/>
              <a:ext cx="153027" cy="7671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4646831"/>
              <a:ext cx="153027" cy="27295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4704926"/>
              <a:ext cx="153027" cy="2671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5858468"/>
              <a:ext cx="153027" cy="15179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5915986"/>
              <a:ext cx="153027" cy="1460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99099"/>
              <a:ext cx="153027" cy="71772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219778"/>
              <a:ext cx="153027" cy="7156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575770"/>
              <a:ext cx="153027" cy="58006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595548"/>
              <a:ext cx="153027" cy="57808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400835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76955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40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2020-07-22T13:17:12Z</dcterms:created>
  <dcterms:modified xsi:type="dcterms:W3CDTF">2020-07-22T23:17:13Z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