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716581"/>
              <a:ext cx="3873973" cy="44502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5059845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95289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845937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09845" y="1738983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66815" y="6143304"/>
              <a:ext cx="341821" cy="234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446616" y="6123533"/>
              <a:ext cx="341821" cy="4326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826418" y="6067087"/>
              <a:ext cx="341821" cy="997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206219" y="6035856"/>
              <a:ext cx="341821" cy="1309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586020" y="5983708"/>
              <a:ext cx="341821" cy="1830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965822" y="5929840"/>
              <a:ext cx="341821" cy="2369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345623" y="5810931"/>
              <a:ext cx="341821" cy="3558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725424" y="5551910"/>
              <a:ext cx="341821" cy="6148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105226" y="5022693"/>
              <a:ext cx="341821" cy="11441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85027" y="4722698"/>
              <a:ext cx="341821" cy="14441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66698" y="1716581"/>
              <a:ext cx="3873973" cy="44502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066698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066698" y="5059845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066698" y="395289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5066698" y="2845937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5066698" y="1738983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123668" y="6135854"/>
              <a:ext cx="341821" cy="3094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503470" y="6126112"/>
              <a:ext cx="341821" cy="406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883271" y="6101184"/>
              <a:ext cx="341821" cy="6561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263072" y="6053907"/>
              <a:ext cx="341821" cy="1128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642874" y="6015799"/>
              <a:ext cx="341821" cy="1510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7022675" y="5994596"/>
              <a:ext cx="341821" cy="1722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402476" y="5844168"/>
              <a:ext cx="341821" cy="32263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782278" y="5506352"/>
              <a:ext cx="341821" cy="6604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8162079" y="4408663"/>
              <a:ext cx="341821" cy="17581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8541880" y="1782348"/>
              <a:ext cx="341821" cy="438445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1009845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8"/>
            <p:cNvSpPr/>
            <p:nvPr/>
          </p:nvSpPr>
          <p:spPr>
            <a:xfrm>
              <a:off x="2565701" y="14351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41" name="rc39"/>
            <p:cNvSpPr/>
            <p:nvPr/>
          </p:nvSpPr>
          <p:spPr>
            <a:xfrm>
              <a:off x="5066698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755942" y="14351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43" name="pl41"/>
            <p:cNvSpPr/>
            <p:nvPr/>
          </p:nvSpPr>
          <p:spPr>
            <a:xfrm>
              <a:off x="1009845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123772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161752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199732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37713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2756931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313673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351653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3896335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427613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465593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174158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1553959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933760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2313561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2693363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3073164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452965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3832767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212568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4528801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pl62"/>
            <p:cNvSpPr/>
            <p:nvPr/>
          </p:nvSpPr>
          <p:spPr>
            <a:xfrm>
              <a:off x="5066698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529457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567438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605418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6433983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681378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719358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57338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795318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833298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8712791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5231011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610812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5990613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6370415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750216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7130017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7509819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7889620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8269421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585654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780223" y="60815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81028" y="4944987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81028" y="383803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81028" y="273107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1028" y="1624124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3812613" y="6492537"/>
              <a:ext cx="2325290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Taxable_IncomeDecile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2020-07-22T13:17:32Z</dcterms:created>
  <dcterms:modified xsi:type="dcterms:W3CDTF">2020-07-22T23:17:34Z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