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15955963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4496" y="1305527"/>
            <a:ext cx="11966972" cy="2777243"/>
          </a:xfrm>
        </p:spPr>
        <p:txBody>
          <a:bodyPr anchor="b"/>
          <a:lstStyle>
            <a:lvl1pPr algn="ctr"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496" y="4189871"/>
            <a:ext cx="11966972" cy="1925973"/>
          </a:xfrm>
        </p:spPr>
        <p:txBody>
          <a:bodyPr/>
          <a:lstStyle>
            <a:lvl1pPr marL="0" indent="0" algn="ctr">
              <a:buNone/>
              <a:defRPr sz="2792"/>
            </a:lvl1pPr>
            <a:lvl2pPr marL="531815" indent="0" algn="ctr">
              <a:buNone/>
              <a:defRPr sz="2326"/>
            </a:lvl2pPr>
            <a:lvl3pPr marL="1063630" indent="0" algn="ctr">
              <a:buNone/>
              <a:defRPr sz="2094"/>
            </a:lvl3pPr>
            <a:lvl4pPr marL="1595445" indent="0" algn="ctr">
              <a:buNone/>
              <a:defRPr sz="1861"/>
            </a:lvl4pPr>
            <a:lvl5pPr marL="2127260" indent="0" algn="ctr">
              <a:buNone/>
              <a:defRPr sz="1861"/>
            </a:lvl5pPr>
            <a:lvl6pPr marL="2659075" indent="0" algn="ctr">
              <a:buNone/>
              <a:defRPr sz="1861"/>
            </a:lvl6pPr>
            <a:lvl7pPr marL="3190890" indent="0" algn="ctr">
              <a:buNone/>
              <a:defRPr sz="1861"/>
            </a:lvl7pPr>
            <a:lvl8pPr marL="3722705" indent="0" algn="ctr">
              <a:buNone/>
              <a:defRPr sz="1861"/>
            </a:lvl8pPr>
            <a:lvl9pPr marL="4254520" indent="0" algn="ctr">
              <a:buNone/>
              <a:defRPr sz="186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6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62" y="1988758"/>
            <a:ext cx="13762018" cy="3318288"/>
          </a:xfrm>
        </p:spPr>
        <p:txBody>
          <a:bodyPr anchor="b"/>
          <a:lstStyle>
            <a:lvl1pPr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62" y="5338439"/>
            <a:ext cx="13762018" cy="1745009"/>
          </a:xfrm>
        </p:spPr>
        <p:txBody>
          <a:bodyPr/>
          <a:lstStyle>
            <a:lvl1pPr marL="0" indent="0">
              <a:buNone/>
              <a:defRPr sz="2792">
                <a:solidFill>
                  <a:schemeClr val="tx1">
                    <a:tint val="75000"/>
                  </a:schemeClr>
                </a:solidFill>
              </a:defRPr>
            </a:lvl1pPr>
            <a:lvl2pPr marL="531815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063630" indent="0">
              <a:buNone/>
              <a:defRPr sz="2094">
                <a:solidFill>
                  <a:schemeClr val="tx1">
                    <a:tint val="75000"/>
                  </a:schemeClr>
                </a:solidFill>
              </a:defRPr>
            </a:lvl3pPr>
            <a:lvl4pPr marL="159544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4pPr>
            <a:lvl5pPr marL="212726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5pPr>
            <a:lvl6pPr marL="265907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6pPr>
            <a:lvl7pPr marL="319089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7pPr>
            <a:lvl8pPr marL="372270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8pPr>
            <a:lvl9pPr marL="425452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15955200" cy="7977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3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73" y="424712"/>
            <a:ext cx="13762018" cy="1541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73" y="2123557"/>
            <a:ext cx="13762018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72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5413" y="7393672"/>
            <a:ext cx="5385138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8899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8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106363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65908" indent="-265908" algn="l" defTabSz="1063630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9772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2953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6135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39316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92498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45679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98861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52042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1pPr>
      <a:lvl2pPr marL="53181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2pPr>
      <a:lvl3pPr marL="106363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3pPr>
      <a:lvl4pPr marL="159544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4pPr>
      <a:lvl5pPr marL="212726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5pPr>
      <a:lvl6pPr marL="265907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19089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72270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25452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15955200" cy="7977600"/>
            <a:chOff x="0" y="0"/>
            <a:chExt cx="159552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30645" y="485381"/>
              <a:ext cx="7365973" cy="68910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930645" y="7376399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  <a:lnTo>
                    <a:pt x="7365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930645" y="5662316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  <a:lnTo>
                    <a:pt x="7365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30645" y="3948234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  <a:lnTo>
                    <a:pt x="7365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930645" y="2234151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  <a:lnTo>
                    <a:pt x="7365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930645" y="520069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  <a:lnTo>
                    <a:pt x="7365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038968" y="7340017"/>
              <a:ext cx="649938" cy="3638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761122" y="7309403"/>
              <a:ext cx="649938" cy="6699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483277" y="7221999"/>
              <a:ext cx="649938" cy="15440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3205431" y="7173637"/>
              <a:ext cx="649938" cy="20276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3927585" y="7092888"/>
              <a:ext cx="649938" cy="28351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4649739" y="7009476"/>
              <a:ext cx="649938" cy="36692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5371894" y="6825349"/>
              <a:ext cx="649938" cy="55104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6094048" y="6424263"/>
              <a:ext cx="649938" cy="95213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6816202" y="5604788"/>
              <a:ext cx="649938" cy="177161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7538356" y="5140256"/>
              <a:ext cx="649938" cy="223614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8479498" y="485381"/>
              <a:ext cx="7365973" cy="68910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8479498" y="7376399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  <a:lnTo>
                    <a:pt x="7365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8479498" y="5662316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  <a:lnTo>
                    <a:pt x="7365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8479498" y="3948234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  <a:lnTo>
                    <a:pt x="7365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8479498" y="2234151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  <a:lnTo>
                    <a:pt x="7365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8479498" y="520069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  <a:lnTo>
                    <a:pt x="7365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8587821" y="7328482"/>
              <a:ext cx="649938" cy="4791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9309976" y="7313396"/>
              <a:ext cx="649938" cy="6300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10032130" y="7274796"/>
              <a:ext cx="649938" cy="10160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10754284" y="7201589"/>
              <a:ext cx="649938" cy="17480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11476438" y="7142580"/>
              <a:ext cx="649938" cy="23381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12198593" y="7109748"/>
              <a:ext cx="649938" cy="26665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12920747" y="6876816"/>
              <a:ext cx="649938" cy="49958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13642901" y="6353718"/>
              <a:ext cx="649938" cy="102268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14365055" y="4653983"/>
              <a:ext cx="649938" cy="272241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15087210" y="587219"/>
              <a:ext cx="649938" cy="678917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930645" y="91439"/>
              <a:ext cx="73659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tx38"/>
            <p:cNvSpPr/>
            <p:nvPr/>
          </p:nvSpPr>
          <p:spPr>
            <a:xfrm>
              <a:off x="4232501" y="203913"/>
              <a:ext cx="762260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Female</a:t>
              </a:r>
            </a:p>
          </p:txBody>
        </p:sp>
        <p:sp>
          <p:nvSpPr>
            <p:cNvPr id="41" name="rc39"/>
            <p:cNvSpPr/>
            <p:nvPr/>
          </p:nvSpPr>
          <p:spPr>
            <a:xfrm>
              <a:off x="8479498" y="91439"/>
              <a:ext cx="73659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tx40"/>
            <p:cNvSpPr/>
            <p:nvPr/>
          </p:nvSpPr>
          <p:spPr>
            <a:xfrm>
              <a:off x="11914742" y="203913"/>
              <a:ext cx="495486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Male</a:t>
              </a:r>
            </a:p>
          </p:txBody>
        </p:sp>
        <p:sp>
          <p:nvSpPr>
            <p:cNvPr id="43" name="pl41"/>
            <p:cNvSpPr/>
            <p:nvPr/>
          </p:nvSpPr>
          <p:spPr>
            <a:xfrm>
              <a:off x="930645" y="7376399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2"/>
            <p:cNvSpPr/>
            <p:nvPr/>
          </p:nvSpPr>
          <p:spPr>
            <a:xfrm>
              <a:off x="1363937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3"/>
            <p:cNvSpPr/>
            <p:nvPr/>
          </p:nvSpPr>
          <p:spPr>
            <a:xfrm>
              <a:off x="2086092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4"/>
            <p:cNvSpPr/>
            <p:nvPr/>
          </p:nvSpPr>
          <p:spPr>
            <a:xfrm>
              <a:off x="2808246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5"/>
            <p:cNvSpPr/>
            <p:nvPr/>
          </p:nvSpPr>
          <p:spPr>
            <a:xfrm>
              <a:off x="3530400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4252554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7"/>
            <p:cNvSpPr/>
            <p:nvPr/>
          </p:nvSpPr>
          <p:spPr>
            <a:xfrm>
              <a:off x="497470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8"/>
            <p:cNvSpPr/>
            <p:nvPr/>
          </p:nvSpPr>
          <p:spPr>
            <a:xfrm>
              <a:off x="5696863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9"/>
            <p:cNvSpPr/>
            <p:nvPr/>
          </p:nvSpPr>
          <p:spPr>
            <a:xfrm>
              <a:off x="6419017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0"/>
            <p:cNvSpPr/>
            <p:nvPr/>
          </p:nvSpPr>
          <p:spPr>
            <a:xfrm>
              <a:off x="7141171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1"/>
            <p:cNvSpPr/>
            <p:nvPr/>
          </p:nvSpPr>
          <p:spPr>
            <a:xfrm>
              <a:off x="7863326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2"/>
            <p:cNvSpPr/>
            <p:nvPr/>
          </p:nvSpPr>
          <p:spPr>
            <a:xfrm>
              <a:off x="1300369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5" name="tx53"/>
            <p:cNvSpPr/>
            <p:nvPr/>
          </p:nvSpPr>
          <p:spPr>
            <a:xfrm>
              <a:off x="2022524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6" name="tx54"/>
            <p:cNvSpPr/>
            <p:nvPr/>
          </p:nvSpPr>
          <p:spPr>
            <a:xfrm>
              <a:off x="2744678" y="74753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7" name="tx55"/>
            <p:cNvSpPr/>
            <p:nvPr/>
          </p:nvSpPr>
          <p:spPr>
            <a:xfrm>
              <a:off x="3466832" y="74788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8" name="tx56"/>
            <p:cNvSpPr/>
            <p:nvPr/>
          </p:nvSpPr>
          <p:spPr>
            <a:xfrm>
              <a:off x="4188986" y="74783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9" name="tx57"/>
            <p:cNvSpPr/>
            <p:nvPr/>
          </p:nvSpPr>
          <p:spPr>
            <a:xfrm>
              <a:off x="4911140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60" name="tx58"/>
            <p:cNvSpPr/>
            <p:nvPr/>
          </p:nvSpPr>
          <p:spPr>
            <a:xfrm>
              <a:off x="5633295" y="74810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6355449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7077603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7736189" y="74754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4" name="pl62"/>
            <p:cNvSpPr/>
            <p:nvPr/>
          </p:nvSpPr>
          <p:spPr>
            <a:xfrm>
              <a:off x="8479498" y="7376399"/>
              <a:ext cx="7365973" cy="0"/>
            </a:xfrm>
            <a:custGeom>
              <a:avLst/>
              <a:pathLst>
                <a:path w="7365973" h="0">
                  <a:moveTo>
                    <a:pt x="0" y="0"/>
                  </a:moveTo>
                  <a:lnTo>
                    <a:pt x="73659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8912791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4"/>
            <p:cNvSpPr/>
            <p:nvPr/>
          </p:nvSpPr>
          <p:spPr>
            <a:xfrm>
              <a:off x="9634945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5"/>
            <p:cNvSpPr/>
            <p:nvPr/>
          </p:nvSpPr>
          <p:spPr>
            <a:xfrm>
              <a:off x="1035709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6"/>
            <p:cNvSpPr/>
            <p:nvPr/>
          </p:nvSpPr>
          <p:spPr>
            <a:xfrm>
              <a:off x="11079253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7"/>
            <p:cNvSpPr/>
            <p:nvPr/>
          </p:nvSpPr>
          <p:spPr>
            <a:xfrm>
              <a:off x="1180140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8"/>
            <p:cNvSpPr/>
            <p:nvPr/>
          </p:nvSpPr>
          <p:spPr>
            <a:xfrm>
              <a:off x="12523562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9"/>
            <p:cNvSpPr/>
            <p:nvPr/>
          </p:nvSpPr>
          <p:spPr>
            <a:xfrm>
              <a:off x="13245716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0"/>
            <p:cNvSpPr/>
            <p:nvPr/>
          </p:nvSpPr>
          <p:spPr>
            <a:xfrm>
              <a:off x="13967870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1"/>
            <p:cNvSpPr/>
            <p:nvPr/>
          </p:nvSpPr>
          <p:spPr>
            <a:xfrm>
              <a:off x="14690025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2"/>
            <p:cNvSpPr/>
            <p:nvPr/>
          </p:nvSpPr>
          <p:spPr>
            <a:xfrm>
              <a:off x="1541217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3"/>
            <p:cNvSpPr/>
            <p:nvPr/>
          </p:nvSpPr>
          <p:spPr>
            <a:xfrm>
              <a:off x="8849223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9571377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10293531" y="74753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11015685" y="74788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11737840" y="74783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0" name="tx78"/>
            <p:cNvSpPr/>
            <p:nvPr/>
          </p:nvSpPr>
          <p:spPr>
            <a:xfrm>
              <a:off x="12459994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1" name="tx79"/>
            <p:cNvSpPr/>
            <p:nvPr/>
          </p:nvSpPr>
          <p:spPr>
            <a:xfrm>
              <a:off x="13182148" y="74810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2" name="tx80"/>
            <p:cNvSpPr/>
            <p:nvPr/>
          </p:nvSpPr>
          <p:spPr>
            <a:xfrm>
              <a:off x="13904302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14626456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4" name="tx82"/>
            <p:cNvSpPr/>
            <p:nvPr/>
          </p:nvSpPr>
          <p:spPr>
            <a:xfrm>
              <a:off x="15285043" y="74754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5" name="tx83"/>
            <p:cNvSpPr/>
            <p:nvPr/>
          </p:nvSpPr>
          <p:spPr>
            <a:xfrm>
              <a:off x="701023" y="7291120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6" name="tx84"/>
            <p:cNvSpPr/>
            <p:nvPr/>
          </p:nvSpPr>
          <p:spPr>
            <a:xfrm>
              <a:off x="1828" y="5547458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200,000</a:t>
              </a:r>
            </a:p>
          </p:txBody>
        </p:sp>
        <p:sp>
          <p:nvSpPr>
            <p:cNvPr id="87" name="tx85"/>
            <p:cNvSpPr/>
            <p:nvPr/>
          </p:nvSpPr>
          <p:spPr>
            <a:xfrm>
              <a:off x="1828" y="3833376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400,000</a:t>
              </a:r>
            </a:p>
          </p:txBody>
        </p:sp>
        <p:sp>
          <p:nvSpPr>
            <p:cNvPr id="88" name="tx86"/>
            <p:cNvSpPr/>
            <p:nvPr/>
          </p:nvSpPr>
          <p:spPr>
            <a:xfrm>
              <a:off x="1828" y="2119293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600,000</a:t>
              </a:r>
            </a:p>
          </p:txBody>
        </p:sp>
        <p:sp>
          <p:nvSpPr>
            <p:cNvPr id="89" name="tx87"/>
            <p:cNvSpPr/>
            <p:nvPr/>
          </p:nvSpPr>
          <p:spPr>
            <a:xfrm>
              <a:off x="1828" y="405211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800,000</a:t>
              </a:r>
            </a:p>
          </p:txBody>
        </p:sp>
        <p:sp>
          <p:nvSpPr>
            <p:cNvPr id="90" name="tx88"/>
            <p:cNvSpPr/>
            <p:nvPr/>
          </p:nvSpPr>
          <p:spPr>
            <a:xfrm>
              <a:off x="7225413" y="7702137"/>
              <a:ext cx="2325290" cy="209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Taxable_IncomeDecile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2020-07-22T13:17:26Z</dcterms:created>
  <dcterms:modified xsi:type="dcterms:W3CDTF">2020-07-22T23:17:28Z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