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0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59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21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 xmlns="http://schemas.openxmlformats.org/package/2006/relationships"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7" Type="http://schemas.openxmlformats.org/officeDocument/2006/relationships/tableStyles" Target="tableStyles.xml"/><Relationship Id="rId6" Type="http://schemas.openxmlformats.org/officeDocument/2006/relationships/theme" Target="theme/theme1.xml"/><Relationship Id="rId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Title: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Subtitle: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~/housefin-super-20200629/charts.R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44D005F0-3FDA-D04B-84DD-1363FABAE9B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845221" y="3391818"/>
            <a:ext cx="6780334" cy="430887"/>
          </a:xfrm>
        </p:spPr>
        <p:txBody>
          <a:bodyPr/>
          <a:lstStyle>
            <a:lvl1pPr algn="r">
              <a:defRPr sz="2800"/>
            </a:lvl1pPr>
          </a:lstStyle>
          <a:p>
            <a:r>
              <a:rPr lang="en-US" dirty="0"/>
              <a:t>Click to edit </a:t>
            </a:r>
            <a:r>
              <a:rPr lang="en-US"/>
              <a:t>Master title style</a:t>
            </a:r>
            <a:endParaRPr lang="en-AU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F96A3B4-E487-2E43-AB4D-AF0B8426171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845221" y="4146129"/>
            <a:ext cx="6780334" cy="338554"/>
          </a:xfrm>
        </p:spPr>
        <p:txBody>
          <a:bodyPr/>
          <a:lstStyle>
            <a:lvl1pPr algn="r">
              <a:defRPr sz="2200"/>
            </a:lvl1pPr>
          </a:lstStyle>
          <a:p>
            <a:r>
              <a:rPr lang="en-US"/>
              <a:t>Click to edit Master subtitle style</a:t>
            </a:r>
            <a:endParaRPr lang="en-AU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82E06D4E-6FDB-CF4F-A1E4-67EA24E8CF4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92"/>
            </a:lvl1pPr>
          </a:lstStyle>
          <a:p>
            <a:endParaRPr lang="en-US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50F3A1FE-D85A-214B-BC70-C1B9CAF6925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292"/>
            </a:lvl1pPr>
          </a:lstStyle>
          <a:p>
            <a:endParaRPr 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BAC7EBFE-F4CA-034D-9C58-E44E2CE12F8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wrap="none" lIns="0" tIns="0" rIns="0" bIns="0"/>
          <a:lstStyle>
            <a:lvl1pPr eaLnBrk="0" hangingPunct="0">
              <a:defRPr sz="1292" i="0"/>
            </a:lvl1pPr>
          </a:lstStyle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8" descr="GrattanLogo">
            <a:extLst>
              <a:ext uri="{FF2B5EF4-FFF2-40B4-BE49-F238E27FC236}">
                <a16:creationId xmlns:a16="http://schemas.microsoft.com/office/drawing/2014/main" id="{360FAE97-D26D-764E-8987-030894C6ECB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02721" y="981075"/>
            <a:ext cx="3922834" cy="10810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26096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19716"/>
            <a:ext cx="6497707" cy="4797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776813A-6BA6-2B48-8868-0EF29F4BF7D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8650" y="890676"/>
            <a:ext cx="7991368" cy="5376559"/>
          </a:xfrm>
        </p:spPr>
        <p:txBody>
          <a:bodyPr/>
          <a:lstStyle>
            <a:lvl1pPr>
              <a:spcAft>
                <a:spcPts val="1800"/>
              </a:spcAft>
              <a:defRPr/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4292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ctr">
            <a:normAutofit/>
          </a:bodyPr>
          <a:lstStyle>
            <a:lvl1pPr algn="ctr">
              <a:defRPr sz="2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084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1652" y="198782"/>
            <a:ext cx="6487202" cy="620562"/>
          </a:xfrm>
        </p:spPr>
        <p:txBody>
          <a:bodyPr lIns="0" tIns="0" rIns="0" bIns="0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41331" y="862664"/>
            <a:ext cx="7992000" cy="643145"/>
          </a:xfrm>
        </p:spPr>
        <p:txBody>
          <a:bodyPr lIns="0" tIns="0" rIns="0" bIns="0"/>
          <a:lstStyle>
            <a:lvl1pPr>
              <a:lnSpc>
                <a:spcPct val="90000"/>
              </a:lnSpc>
              <a:spcAft>
                <a:spcPts val="0"/>
              </a:spcAft>
              <a:defRPr/>
            </a:lvl1pPr>
            <a:lvl2pPr>
              <a:lnSpc>
                <a:spcPct val="90000"/>
              </a:lnSpc>
              <a:spcAft>
                <a:spcPts val="0"/>
              </a:spcAft>
              <a:defRPr/>
            </a:lvl2pPr>
            <a:lvl3pPr>
              <a:lnSpc>
                <a:spcPct val="90000"/>
              </a:lnSpc>
              <a:spcAft>
                <a:spcPts val="0"/>
              </a:spcAft>
              <a:defRPr/>
            </a:lvl3pPr>
            <a:lvl4pPr>
              <a:lnSpc>
                <a:spcPct val="90000"/>
              </a:lnSpc>
              <a:spcAft>
                <a:spcPts val="0"/>
              </a:spcAft>
              <a:defRPr/>
            </a:lvl4pPr>
            <a:lvl5pPr>
              <a:lnSpc>
                <a:spcPct val="90000"/>
              </a:lnSpc>
              <a:spcAft>
                <a:spcPts val="0"/>
              </a:spcAft>
              <a:defRPr/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8590" y="1371748"/>
            <a:ext cx="7992000" cy="5455915"/>
          </a:xfrm>
        </p:spPr>
        <p:txBody>
          <a:bodyPr/>
          <a:lstStyle>
            <a:lvl1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53032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19716"/>
            <a:ext cx="7886700" cy="4797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914087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Heading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  <a:p>
            <a:pPr marL="165593" marR="0" lvl="1" indent="-164127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30000"/>
              <a:buFontTx/>
              <a:buChar char="•"/>
              <a:tabLst/>
              <a:defRPr/>
            </a:pPr>
            <a:r>
              <a:rPr kumimoji="0" 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First bullet</a:t>
            </a:r>
          </a:p>
          <a:p>
            <a:pPr marL="372217" marR="0" lvl="2" indent="-205159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Second level</a:t>
            </a:r>
          </a:p>
          <a:p>
            <a:pPr marL="517294" marR="0" lvl="3" indent="-13188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-"/>
              <a:tabLst/>
              <a:defRPr/>
            </a:pP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Third level</a:t>
            </a:r>
          </a:p>
          <a:p>
            <a:pPr marL="728315" marR="0" lvl="4" indent="-193436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&gt;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Fourth level</a:t>
            </a: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8" descr="GrattanLogo">
            <a:extLst>
              <a:ext uri="{FF2B5EF4-FFF2-40B4-BE49-F238E27FC236}">
                <a16:creationId xmlns:a16="http://schemas.microsoft.com/office/drawing/2014/main" id="{67074FA1-84FC-A749-908E-C0C5F1D3C58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186547" y="333380"/>
            <a:ext cx="1439008" cy="396875"/>
          </a:xfrm>
          <a:prstGeom prst="rect">
            <a:avLst/>
          </a:prstGeom>
          <a:noFill/>
        </p:spPr>
      </p:pic>
      <p:sp>
        <p:nvSpPr>
          <p:cNvPr id="8" name="Line 7">
            <a:extLst>
              <a:ext uri="{FF2B5EF4-FFF2-40B4-BE49-F238E27FC236}">
                <a16:creationId xmlns:a16="http://schemas.microsoft.com/office/drawing/2014/main" id="{5994C232-B4F2-F34D-9731-E1E62AAE633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48001" y="844876"/>
            <a:ext cx="7977554" cy="0"/>
          </a:xfrm>
          <a:prstGeom prst="line">
            <a:avLst/>
          </a:prstGeom>
          <a:noFill/>
          <a:ln w="19050">
            <a:solidFill>
              <a:srgbClr val="F3901D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AU" sz="2215"/>
          </a:p>
        </p:txBody>
      </p:sp>
    </p:spTree>
    <p:extLst>
      <p:ext uri="{BB962C8B-B14F-4D97-AF65-F5344CB8AC3E}">
        <p14:creationId xmlns:p14="http://schemas.microsoft.com/office/powerpoint/2010/main" val="3976130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marR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tabLst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165593" marR="0" indent="-164127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Pct val="130000"/>
        <a:buFontTx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372217" marR="0" indent="-205159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–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17294" marR="0" indent="-131888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-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728315" marR="0" indent="-193436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&gt;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1652" y="198782"/>
            <a:ext cx="6487202" cy="620562"/>
          </a:xfrm>
        </p:spPr>
        <p:txBody>
          <a:bodyPr/>
          <a:lstStyle/>
          <a:p>
            <a:r>
              <a:rPr/>
              <a:t> 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41331" y="862664"/>
            <a:ext cx="7992000" cy="643145"/>
          </a:xfrm>
        </p:spPr>
        <p:txBody>
          <a:bodyPr/>
          <a:lstStyle/>
          <a:p>
            <a:r>
              <a:rPr/>
              <a:t> 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Content Placeholder 3"/>
          <p:cNvGrpSpPr/>
          <p:nvPr/>
        </p:nvGrpSpPr>
        <p:grpSpPr>
          <a:xfrm>
            <a:off x="638590" y="1371748"/>
            <a:ext cx="7992000" cy="5455915"/>
            <a:chOff x="638590" y="1371748"/>
            <a:chExt cx="7992000" cy="5455915"/>
          </a:xfrm>
        </p:grpSpPr>
        <p:sp>
          <p:nvSpPr>
            <p:cNvPr id="5" name="rc3"/>
            <p:cNvSpPr/>
            <p:nvPr/>
          </p:nvSpPr>
          <p:spPr>
            <a:xfrm>
              <a:off x="638590" y="1371747"/>
              <a:ext cx="7992000" cy="54559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638590" y="1371747"/>
              <a:ext cx="7992000" cy="54559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1569235" y="1857129"/>
              <a:ext cx="3384373" cy="436933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l6"/>
            <p:cNvSpPr/>
            <p:nvPr/>
          </p:nvSpPr>
          <p:spPr>
            <a:xfrm>
              <a:off x="1569235" y="6226462"/>
              <a:ext cx="3384373" cy="0"/>
            </a:xfrm>
            <a:custGeom>
              <a:avLst/>
              <a:pathLst>
                <a:path w="3384373" h="0">
                  <a:moveTo>
                    <a:pt x="0" y="0"/>
                  </a:moveTo>
                  <a:lnTo>
                    <a:pt x="3384373" y="0"/>
                  </a:lnTo>
                  <a:lnTo>
                    <a:pt x="33843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7"/>
            <p:cNvSpPr/>
            <p:nvPr/>
          </p:nvSpPr>
          <p:spPr>
            <a:xfrm>
              <a:off x="1569235" y="5139627"/>
              <a:ext cx="3384373" cy="0"/>
            </a:xfrm>
            <a:custGeom>
              <a:avLst/>
              <a:pathLst>
                <a:path w="3384373" h="0">
                  <a:moveTo>
                    <a:pt x="0" y="0"/>
                  </a:moveTo>
                  <a:lnTo>
                    <a:pt x="3384373" y="0"/>
                  </a:lnTo>
                  <a:lnTo>
                    <a:pt x="33843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8"/>
            <p:cNvSpPr/>
            <p:nvPr/>
          </p:nvSpPr>
          <p:spPr>
            <a:xfrm>
              <a:off x="1569235" y="4052793"/>
              <a:ext cx="3384373" cy="0"/>
            </a:xfrm>
            <a:custGeom>
              <a:avLst/>
              <a:pathLst>
                <a:path w="3384373" h="0">
                  <a:moveTo>
                    <a:pt x="0" y="0"/>
                  </a:moveTo>
                  <a:lnTo>
                    <a:pt x="3384373" y="0"/>
                  </a:lnTo>
                  <a:lnTo>
                    <a:pt x="33843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9"/>
            <p:cNvSpPr/>
            <p:nvPr/>
          </p:nvSpPr>
          <p:spPr>
            <a:xfrm>
              <a:off x="1569235" y="2965958"/>
              <a:ext cx="3384373" cy="0"/>
            </a:xfrm>
            <a:custGeom>
              <a:avLst/>
              <a:pathLst>
                <a:path w="3384373" h="0">
                  <a:moveTo>
                    <a:pt x="0" y="0"/>
                  </a:moveTo>
                  <a:lnTo>
                    <a:pt x="3384373" y="0"/>
                  </a:lnTo>
                  <a:lnTo>
                    <a:pt x="33843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0"/>
            <p:cNvSpPr/>
            <p:nvPr/>
          </p:nvSpPr>
          <p:spPr>
            <a:xfrm>
              <a:off x="1569235" y="1879123"/>
              <a:ext cx="3384373" cy="0"/>
            </a:xfrm>
            <a:custGeom>
              <a:avLst/>
              <a:pathLst>
                <a:path w="3384373" h="0">
                  <a:moveTo>
                    <a:pt x="0" y="0"/>
                  </a:moveTo>
                  <a:lnTo>
                    <a:pt x="3384373" y="0"/>
                  </a:lnTo>
                  <a:lnTo>
                    <a:pt x="33843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rc11"/>
            <p:cNvSpPr/>
            <p:nvPr/>
          </p:nvSpPr>
          <p:spPr>
            <a:xfrm>
              <a:off x="1619005" y="6203394"/>
              <a:ext cx="298621" cy="23068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2"/>
            <p:cNvSpPr/>
            <p:nvPr/>
          </p:nvSpPr>
          <p:spPr>
            <a:xfrm>
              <a:off x="1950806" y="6183983"/>
              <a:ext cx="298621" cy="42479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3"/>
            <p:cNvSpPr/>
            <p:nvPr/>
          </p:nvSpPr>
          <p:spPr>
            <a:xfrm>
              <a:off x="2282608" y="6128562"/>
              <a:ext cx="298621" cy="97899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4"/>
            <p:cNvSpPr/>
            <p:nvPr/>
          </p:nvSpPr>
          <p:spPr>
            <a:xfrm>
              <a:off x="2614409" y="6097899"/>
              <a:ext cx="298621" cy="128563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5"/>
            <p:cNvSpPr/>
            <p:nvPr/>
          </p:nvSpPr>
          <p:spPr>
            <a:xfrm>
              <a:off x="2946210" y="6046698"/>
              <a:ext cx="298621" cy="179763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6"/>
            <p:cNvSpPr/>
            <p:nvPr/>
          </p:nvSpPr>
          <p:spPr>
            <a:xfrm>
              <a:off x="3278012" y="5993810"/>
              <a:ext cx="298621" cy="232651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7"/>
            <p:cNvSpPr/>
            <p:nvPr/>
          </p:nvSpPr>
          <p:spPr>
            <a:xfrm>
              <a:off x="3609813" y="5877062"/>
              <a:ext cx="298621" cy="349399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8"/>
            <p:cNvSpPr/>
            <p:nvPr/>
          </p:nvSpPr>
          <p:spPr>
            <a:xfrm>
              <a:off x="3941614" y="5622749"/>
              <a:ext cx="298621" cy="603713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19"/>
            <p:cNvSpPr/>
            <p:nvPr/>
          </p:nvSpPr>
          <p:spPr>
            <a:xfrm>
              <a:off x="4273416" y="5103151"/>
              <a:ext cx="298621" cy="1123311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0"/>
            <p:cNvSpPr/>
            <p:nvPr/>
          </p:nvSpPr>
          <p:spPr>
            <a:xfrm>
              <a:off x="4605217" y="4808608"/>
              <a:ext cx="298621" cy="1417853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1"/>
            <p:cNvSpPr/>
            <p:nvPr/>
          </p:nvSpPr>
          <p:spPr>
            <a:xfrm>
              <a:off x="5136488" y="1857129"/>
              <a:ext cx="3384373" cy="436933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l22"/>
            <p:cNvSpPr/>
            <p:nvPr/>
          </p:nvSpPr>
          <p:spPr>
            <a:xfrm>
              <a:off x="5136488" y="6226462"/>
              <a:ext cx="3384373" cy="0"/>
            </a:xfrm>
            <a:custGeom>
              <a:avLst/>
              <a:pathLst>
                <a:path w="3384373" h="0">
                  <a:moveTo>
                    <a:pt x="0" y="0"/>
                  </a:moveTo>
                  <a:lnTo>
                    <a:pt x="3384373" y="0"/>
                  </a:lnTo>
                  <a:lnTo>
                    <a:pt x="33843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3"/>
            <p:cNvSpPr/>
            <p:nvPr/>
          </p:nvSpPr>
          <p:spPr>
            <a:xfrm>
              <a:off x="5136488" y="5139627"/>
              <a:ext cx="3384373" cy="0"/>
            </a:xfrm>
            <a:custGeom>
              <a:avLst/>
              <a:pathLst>
                <a:path w="3384373" h="0">
                  <a:moveTo>
                    <a:pt x="0" y="0"/>
                  </a:moveTo>
                  <a:lnTo>
                    <a:pt x="3384373" y="0"/>
                  </a:lnTo>
                  <a:lnTo>
                    <a:pt x="33843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4"/>
            <p:cNvSpPr/>
            <p:nvPr/>
          </p:nvSpPr>
          <p:spPr>
            <a:xfrm>
              <a:off x="5136488" y="4052793"/>
              <a:ext cx="3384373" cy="0"/>
            </a:xfrm>
            <a:custGeom>
              <a:avLst/>
              <a:pathLst>
                <a:path w="3384373" h="0">
                  <a:moveTo>
                    <a:pt x="0" y="0"/>
                  </a:moveTo>
                  <a:lnTo>
                    <a:pt x="3384373" y="0"/>
                  </a:lnTo>
                  <a:lnTo>
                    <a:pt x="33843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5"/>
            <p:cNvSpPr/>
            <p:nvPr/>
          </p:nvSpPr>
          <p:spPr>
            <a:xfrm>
              <a:off x="5136488" y="2965958"/>
              <a:ext cx="3384373" cy="0"/>
            </a:xfrm>
            <a:custGeom>
              <a:avLst/>
              <a:pathLst>
                <a:path w="3384373" h="0">
                  <a:moveTo>
                    <a:pt x="0" y="0"/>
                  </a:moveTo>
                  <a:lnTo>
                    <a:pt x="3384373" y="0"/>
                  </a:lnTo>
                  <a:lnTo>
                    <a:pt x="33843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6"/>
            <p:cNvSpPr/>
            <p:nvPr/>
          </p:nvSpPr>
          <p:spPr>
            <a:xfrm>
              <a:off x="5136488" y="1879123"/>
              <a:ext cx="3384373" cy="0"/>
            </a:xfrm>
            <a:custGeom>
              <a:avLst/>
              <a:pathLst>
                <a:path w="3384373" h="0">
                  <a:moveTo>
                    <a:pt x="0" y="0"/>
                  </a:moveTo>
                  <a:lnTo>
                    <a:pt x="3384373" y="0"/>
                  </a:lnTo>
                  <a:lnTo>
                    <a:pt x="33843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rc27"/>
            <p:cNvSpPr/>
            <p:nvPr/>
          </p:nvSpPr>
          <p:spPr>
            <a:xfrm>
              <a:off x="5186258" y="6196079"/>
              <a:ext cx="298621" cy="30382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rc28"/>
            <p:cNvSpPr/>
            <p:nvPr/>
          </p:nvSpPr>
          <p:spPr>
            <a:xfrm>
              <a:off x="5518060" y="6186514"/>
              <a:ext cx="298621" cy="39947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rc29"/>
            <p:cNvSpPr/>
            <p:nvPr/>
          </p:nvSpPr>
          <p:spPr>
            <a:xfrm>
              <a:off x="5849861" y="6162040"/>
              <a:ext cx="298621" cy="64422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rc30"/>
            <p:cNvSpPr/>
            <p:nvPr/>
          </p:nvSpPr>
          <p:spPr>
            <a:xfrm>
              <a:off x="6181662" y="6115622"/>
              <a:ext cx="298621" cy="110840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rc31"/>
            <p:cNvSpPr/>
            <p:nvPr/>
          </p:nvSpPr>
          <p:spPr>
            <a:xfrm>
              <a:off x="6513464" y="6078206"/>
              <a:ext cx="298621" cy="148255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" name="rc32"/>
            <p:cNvSpPr/>
            <p:nvPr/>
          </p:nvSpPr>
          <p:spPr>
            <a:xfrm>
              <a:off x="6845265" y="6057388"/>
              <a:ext cx="298621" cy="169073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" name="rc33"/>
            <p:cNvSpPr/>
            <p:nvPr/>
          </p:nvSpPr>
          <p:spPr>
            <a:xfrm>
              <a:off x="7177066" y="5909695"/>
              <a:ext cx="298621" cy="316766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" name="rc34"/>
            <p:cNvSpPr/>
            <p:nvPr/>
          </p:nvSpPr>
          <p:spPr>
            <a:xfrm>
              <a:off x="7508868" y="5578019"/>
              <a:ext cx="298621" cy="648442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" name="rc35"/>
            <p:cNvSpPr/>
            <p:nvPr/>
          </p:nvSpPr>
          <p:spPr>
            <a:xfrm>
              <a:off x="7840669" y="4500281"/>
              <a:ext cx="298621" cy="1726180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" name="rc36"/>
            <p:cNvSpPr/>
            <p:nvPr/>
          </p:nvSpPr>
          <p:spPr>
            <a:xfrm>
              <a:off x="8172470" y="1921701"/>
              <a:ext cx="298621" cy="4304761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" name="rc37"/>
            <p:cNvSpPr/>
            <p:nvPr/>
          </p:nvSpPr>
          <p:spPr>
            <a:xfrm>
              <a:off x="1569235" y="1463187"/>
              <a:ext cx="3384373" cy="39394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tx38"/>
            <p:cNvSpPr/>
            <p:nvPr/>
          </p:nvSpPr>
          <p:spPr>
            <a:xfrm>
              <a:off x="2880291" y="1575661"/>
              <a:ext cx="762260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Female</a:t>
              </a:r>
            </a:p>
          </p:txBody>
        </p:sp>
        <p:sp>
          <p:nvSpPr>
            <p:cNvPr id="41" name="rc39"/>
            <p:cNvSpPr/>
            <p:nvPr/>
          </p:nvSpPr>
          <p:spPr>
            <a:xfrm>
              <a:off x="5136488" y="1463187"/>
              <a:ext cx="3384373" cy="39394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tx40"/>
            <p:cNvSpPr/>
            <p:nvPr/>
          </p:nvSpPr>
          <p:spPr>
            <a:xfrm>
              <a:off x="6580932" y="1575661"/>
              <a:ext cx="495486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Male</a:t>
              </a:r>
            </a:p>
          </p:txBody>
        </p:sp>
        <p:sp>
          <p:nvSpPr>
            <p:cNvPr id="43" name="pl41"/>
            <p:cNvSpPr/>
            <p:nvPr/>
          </p:nvSpPr>
          <p:spPr>
            <a:xfrm>
              <a:off x="1569235" y="6226462"/>
              <a:ext cx="3384373" cy="0"/>
            </a:xfrm>
            <a:custGeom>
              <a:avLst/>
              <a:pathLst>
                <a:path w="3384373" h="0">
                  <a:moveTo>
                    <a:pt x="0" y="0"/>
                  </a:moveTo>
                  <a:lnTo>
                    <a:pt x="3384373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2"/>
            <p:cNvSpPr/>
            <p:nvPr/>
          </p:nvSpPr>
          <p:spPr>
            <a:xfrm>
              <a:off x="1768316" y="6226462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3"/>
            <p:cNvSpPr/>
            <p:nvPr/>
          </p:nvSpPr>
          <p:spPr>
            <a:xfrm>
              <a:off x="2100117" y="6226462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4"/>
            <p:cNvSpPr/>
            <p:nvPr/>
          </p:nvSpPr>
          <p:spPr>
            <a:xfrm>
              <a:off x="2431918" y="6226462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5"/>
            <p:cNvSpPr/>
            <p:nvPr/>
          </p:nvSpPr>
          <p:spPr>
            <a:xfrm>
              <a:off x="2763720" y="6226462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6"/>
            <p:cNvSpPr/>
            <p:nvPr/>
          </p:nvSpPr>
          <p:spPr>
            <a:xfrm>
              <a:off x="3095521" y="6226462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7"/>
            <p:cNvSpPr/>
            <p:nvPr/>
          </p:nvSpPr>
          <p:spPr>
            <a:xfrm>
              <a:off x="3427322" y="6226462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8"/>
            <p:cNvSpPr/>
            <p:nvPr/>
          </p:nvSpPr>
          <p:spPr>
            <a:xfrm>
              <a:off x="3759124" y="6226462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49"/>
            <p:cNvSpPr/>
            <p:nvPr/>
          </p:nvSpPr>
          <p:spPr>
            <a:xfrm>
              <a:off x="4090925" y="6226462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0"/>
            <p:cNvSpPr/>
            <p:nvPr/>
          </p:nvSpPr>
          <p:spPr>
            <a:xfrm>
              <a:off x="4422726" y="6226462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1"/>
            <p:cNvSpPr/>
            <p:nvPr/>
          </p:nvSpPr>
          <p:spPr>
            <a:xfrm>
              <a:off x="4754527" y="6226462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tx52"/>
            <p:cNvSpPr/>
            <p:nvPr/>
          </p:nvSpPr>
          <p:spPr>
            <a:xfrm>
              <a:off x="1704748" y="6328278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55" name="tx53"/>
            <p:cNvSpPr/>
            <p:nvPr/>
          </p:nvSpPr>
          <p:spPr>
            <a:xfrm>
              <a:off x="2036549" y="6328278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56" name="tx54"/>
            <p:cNvSpPr/>
            <p:nvPr/>
          </p:nvSpPr>
          <p:spPr>
            <a:xfrm>
              <a:off x="2368350" y="6325376"/>
              <a:ext cx="127136" cy="1672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57" name="tx55"/>
            <p:cNvSpPr/>
            <p:nvPr/>
          </p:nvSpPr>
          <p:spPr>
            <a:xfrm>
              <a:off x="2700151" y="6328948"/>
              <a:ext cx="127136" cy="1636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58" name="tx56"/>
            <p:cNvSpPr/>
            <p:nvPr/>
          </p:nvSpPr>
          <p:spPr>
            <a:xfrm>
              <a:off x="3031953" y="6328389"/>
              <a:ext cx="127136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59" name="tx57"/>
            <p:cNvSpPr/>
            <p:nvPr/>
          </p:nvSpPr>
          <p:spPr>
            <a:xfrm>
              <a:off x="3363754" y="6325487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60" name="tx58"/>
            <p:cNvSpPr/>
            <p:nvPr/>
          </p:nvSpPr>
          <p:spPr>
            <a:xfrm>
              <a:off x="3695555" y="6331068"/>
              <a:ext cx="127136" cy="1615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61" name="tx59"/>
            <p:cNvSpPr/>
            <p:nvPr/>
          </p:nvSpPr>
          <p:spPr>
            <a:xfrm>
              <a:off x="4027357" y="6325487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62" name="tx60"/>
            <p:cNvSpPr/>
            <p:nvPr/>
          </p:nvSpPr>
          <p:spPr>
            <a:xfrm>
              <a:off x="4359158" y="6325487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63" name="tx61"/>
            <p:cNvSpPr/>
            <p:nvPr/>
          </p:nvSpPr>
          <p:spPr>
            <a:xfrm>
              <a:off x="4627391" y="6325487"/>
              <a:ext cx="254272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64" name="pl62"/>
            <p:cNvSpPr/>
            <p:nvPr/>
          </p:nvSpPr>
          <p:spPr>
            <a:xfrm>
              <a:off x="5136488" y="6226462"/>
              <a:ext cx="3384373" cy="0"/>
            </a:xfrm>
            <a:custGeom>
              <a:avLst/>
              <a:pathLst>
                <a:path w="3384373" h="0">
                  <a:moveTo>
                    <a:pt x="0" y="0"/>
                  </a:moveTo>
                  <a:lnTo>
                    <a:pt x="3384373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3"/>
            <p:cNvSpPr/>
            <p:nvPr/>
          </p:nvSpPr>
          <p:spPr>
            <a:xfrm>
              <a:off x="5335569" y="6226462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4"/>
            <p:cNvSpPr/>
            <p:nvPr/>
          </p:nvSpPr>
          <p:spPr>
            <a:xfrm>
              <a:off x="5667370" y="6226462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5"/>
            <p:cNvSpPr/>
            <p:nvPr/>
          </p:nvSpPr>
          <p:spPr>
            <a:xfrm>
              <a:off x="5999172" y="6226462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6"/>
            <p:cNvSpPr/>
            <p:nvPr/>
          </p:nvSpPr>
          <p:spPr>
            <a:xfrm>
              <a:off x="6330973" y="6226462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7"/>
            <p:cNvSpPr/>
            <p:nvPr/>
          </p:nvSpPr>
          <p:spPr>
            <a:xfrm>
              <a:off x="6662774" y="6226462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8"/>
            <p:cNvSpPr/>
            <p:nvPr/>
          </p:nvSpPr>
          <p:spPr>
            <a:xfrm>
              <a:off x="6994576" y="6226462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69"/>
            <p:cNvSpPr/>
            <p:nvPr/>
          </p:nvSpPr>
          <p:spPr>
            <a:xfrm>
              <a:off x="7326377" y="6226462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0"/>
            <p:cNvSpPr/>
            <p:nvPr/>
          </p:nvSpPr>
          <p:spPr>
            <a:xfrm>
              <a:off x="7658178" y="6226462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1"/>
            <p:cNvSpPr/>
            <p:nvPr/>
          </p:nvSpPr>
          <p:spPr>
            <a:xfrm>
              <a:off x="7989979" y="6226462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2"/>
            <p:cNvSpPr/>
            <p:nvPr/>
          </p:nvSpPr>
          <p:spPr>
            <a:xfrm>
              <a:off x="8321781" y="6226462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tx73"/>
            <p:cNvSpPr/>
            <p:nvPr/>
          </p:nvSpPr>
          <p:spPr>
            <a:xfrm>
              <a:off x="5272001" y="6328278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76" name="tx74"/>
            <p:cNvSpPr/>
            <p:nvPr/>
          </p:nvSpPr>
          <p:spPr>
            <a:xfrm>
              <a:off x="5603802" y="6328278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77" name="tx75"/>
            <p:cNvSpPr/>
            <p:nvPr/>
          </p:nvSpPr>
          <p:spPr>
            <a:xfrm>
              <a:off x="5935603" y="6325376"/>
              <a:ext cx="127136" cy="1672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78" name="tx76"/>
            <p:cNvSpPr/>
            <p:nvPr/>
          </p:nvSpPr>
          <p:spPr>
            <a:xfrm>
              <a:off x="6267405" y="6328948"/>
              <a:ext cx="127136" cy="1636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79" name="tx77"/>
            <p:cNvSpPr/>
            <p:nvPr/>
          </p:nvSpPr>
          <p:spPr>
            <a:xfrm>
              <a:off x="6599206" y="6328389"/>
              <a:ext cx="127136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80" name="tx78"/>
            <p:cNvSpPr/>
            <p:nvPr/>
          </p:nvSpPr>
          <p:spPr>
            <a:xfrm>
              <a:off x="6931007" y="6325487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81" name="tx79"/>
            <p:cNvSpPr/>
            <p:nvPr/>
          </p:nvSpPr>
          <p:spPr>
            <a:xfrm>
              <a:off x="7262809" y="6331068"/>
              <a:ext cx="127136" cy="1615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82" name="tx80"/>
            <p:cNvSpPr/>
            <p:nvPr/>
          </p:nvSpPr>
          <p:spPr>
            <a:xfrm>
              <a:off x="7594610" y="6325487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83" name="tx81"/>
            <p:cNvSpPr/>
            <p:nvPr/>
          </p:nvSpPr>
          <p:spPr>
            <a:xfrm>
              <a:off x="7926411" y="6325487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84" name="tx82"/>
            <p:cNvSpPr/>
            <p:nvPr/>
          </p:nvSpPr>
          <p:spPr>
            <a:xfrm>
              <a:off x="8194644" y="6325487"/>
              <a:ext cx="254272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85" name="tx83"/>
            <p:cNvSpPr/>
            <p:nvPr/>
          </p:nvSpPr>
          <p:spPr>
            <a:xfrm>
              <a:off x="1339613" y="6141183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6" name="tx84"/>
            <p:cNvSpPr/>
            <p:nvPr/>
          </p:nvSpPr>
          <p:spPr>
            <a:xfrm>
              <a:off x="640418" y="5024769"/>
              <a:ext cx="826330" cy="1966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200,000</a:t>
              </a:r>
            </a:p>
          </p:txBody>
        </p:sp>
        <p:sp>
          <p:nvSpPr>
            <p:cNvPr id="87" name="tx85"/>
            <p:cNvSpPr/>
            <p:nvPr/>
          </p:nvSpPr>
          <p:spPr>
            <a:xfrm>
              <a:off x="640418" y="3937935"/>
              <a:ext cx="826330" cy="1966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400,000</a:t>
              </a:r>
            </a:p>
          </p:txBody>
        </p:sp>
        <p:sp>
          <p:nvSpPr>
            <p:cNvPr id="88" name="tx86"/>
            <p:cNvSpPr/>
            <p:nvPr/>
          </p:nvSpPr>
          <p:spPr>
            <a:xfrm>
              <a:off x="640418" y="2851100"/>
              <a:ext cx="826330" cy="1966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600,000</a:t>
              </a:r>
            </a:p>
          </p:txBody>
        </p:sp>
        <p:sp>
          <p:nvSpPr>
            <p:cNvPr id="89" name="tx87"/>
            <p:cNvSpPr/>
            <p:nvPr/>
          </p:nvSpPr>
          <p:spPr>
            <a:xfrm>
              <a:off x="640418" y="1764265"/>
              <a:ext cx="826330" cy="1966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800,000</a:t>
              </a:r>
            </a:p>
          </p:txBody>
        </p:sp>
        <p:sp>
          <p:nvSpPr>
            <p:cNvPr id="90" name="tx88"/>
            <p:cNvSpPr/>
            <p:nvPr/>
          </p:nvSpPr>
          <p:spPr>
            <a:xfrm>
              <a:off x="3882403" y="6552200"/>
              <a:ext cx="2325290" cy="2090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Taxable_IncomeDecile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keywords/>
  <dcterms:created xsi:type="dcterms:W3CDTF">2020-07-22T13:17:29Z</dcterms:created>
  <dcterms:modified xsi:type="dcterms:W3CDTF">2020-07-22T23:17:30Z</dcterms:modified>
  <cp:lastModifiedB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