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980309" y="7340017"/>
              <a:ext cx="297985" cy="363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11405" y="7309403"/>
              <a:ext cx="297985" cy="669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642500" y="7221999"/>
              <a:ext cx="297985" cy="154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973596" y="7173637"/>
              <a:ext cx="297985" cy="202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304691" y="7092888"/>
              <a:ext cx="297985" cy="2835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635786" y="7009476"/>
              <a:ext cx="297985" cy="3669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966882" y="6825349"/>
              <a:ext cx="297985" cy="5510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97977" y="6424263"/>
              <a:ext cx="297985" cy="952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629073" y="5604788"/>
              <a:ext cx="297985" cy="17716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960168" y="5140256"/>
              <a:ext cx="297985" cy="22361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90698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490698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490698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490698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490698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540363" y="7328482"/>
              <a:ext cx="297985" cy="479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871458" y="7313396"/>
              <a:ext cx="297985" cy="630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202553" y="7274796"/>
              <a:ext cx="297985" cy="1016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533649" y="7201589"/>
              <a:ext cx="297985" cy="1748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864744" y="7142580"/>
              <a:ext cx="297985" cy="2338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195840" y="7109748"/>
              <a:ext cx="297985" cy="2666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526935" y="6876816"/>
              <a:ext cx="297985" cy="49958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858030" y="6353718"/>
              <a:ext cx="297985" cy="10226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189126" y="4653983"/>
              <a:ext cx="297985" cy="27224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520221" y="587219"/>
              <a:ext cx="297985" cy="67891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930645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2238101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4490698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5931542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1293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4603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79149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12258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45368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7847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11587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34469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377806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410916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0657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39682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727925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205902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239011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7212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052306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3834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3714497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3982025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468935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02045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351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568264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0137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634483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667592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00702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33811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76692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462578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495688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2879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61907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5950169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628126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61236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94345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27455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7542078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3236613" y="7702137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2020-07-22T13:17:24Z</dcterms:created>
  <dcterms:modified xsi:type="dcterms:W3CDTF">2020-07-22T23:17:26Z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