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concessions</a:t>
            </a:r>
            <a:r>
              <a:rPr/>
              <a:t> </a:t>
            </a:r>
            <a:r>
              <a:rPr/>
              <a:t>($bn,</a:t>
            </a:r>
            <a:r>
              <a:rPr/>
              <a:t> </a:t>
            </a:r>
            <a:r>
              <a:rPr/>
              <a:t>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Note:</a:t>
            </a:r>
            <a:r>
              <a:rPr/>
              <a:t> </a:t>
            </a:r>
            <a:r>
              <a:rPr/>
              <a:t>Comprehensive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benchmark.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Value of tax concessions ($bn, 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310650" y="1322639"/>
              <a:ext cx="8630021" cy="43998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310650" y="5439901"/>
              <a:ext cx="8630021" cy="0"/>
            </a:xfrm>
            <a:custGeom>
              <a:avLst/>
              <a:pathLst>
                <a:path w="8630021" h="0">
                  <a:moveTo>
                    <a:pt x="0" y="0"/>
                  </a:moveTo>
                  <a:lnTo>
                    <a:pt x="8630021" y="0"/>
                  </a:lnTo>
                  <a:lnTo>
                    <a:pt x="8630021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310650" y="4220153"/>
              <a:ext cx="8630021" cy="0"/>
            </a:xfrm>
            <a:custGeom>
              <a:avLst/>
              <a:pathLst>
                <a:path w="8630021" h="0">
                  <a:moveTo>
                    <a:pt x="0" y="0"/>
                  </a:moveTo>
                  <a:lnTo>
                    <a:pt x="8630021" y="0"/>
                  </a:lnTo>
                  <a:lnTo>
                    <a:pt x="8630021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310650" y="3000405"/>
              <a:ext cx="8630021" cy="0"/>
            </a:xfrm>
            <a:custGeom>
              <a:avLst/>
              <a:pathLst>
                <a:path w="8630021" h="0">
                  <a:moveTo>
                    <a:pt x="0" y="0"/>
                  </a:moveTo>
                  <a:lnTo>
                    <a:pt x="8630021" y="0"/>
                  </a:lnTo>
                  <a:lnTo>
                    <a:pt x="8630021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310650" y="1780657"/>
              <a:ext cx="8630021" cy="0"/>
            </a:xfrm>
            <a:custGeom>
              <a:avLst/>
              <a:pathLst>
                <a:path w="8630021" h="0">
                  <a:moveTo>
                    <a:pt x="0" y="0"/>
                  </a:moveTo>
                  <a:lnTo>
                    <a:pt x="8630021" y="0"/>
                  </a:lnTo>
                  <a:lnTo>
                    <a:pt x="8630021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437562" y="5482870"/>
              <a:ext cx="761472" cy="51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283643" y="5522126"/>
              <a:ext cx="761472" cy="35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129723" y="5255880"/>
              <a:ext cx="761472" cy="266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975804" y="5047102"/>
              <a:ext cx="761472" cy="690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821884" y="4577682"/>
              <a:ext cx="761472" cy="1242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4667965" y="4377267"/>
              <a:ext cx="761472" cy="1213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5514045" y="4168148"/>
              <a:ext cx="761472" cy="1491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6360126" y="3736608"/>
              <a:ext cx="761472" cy="2180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7206206" y="2932873"/>
              <a:ext cx="761472" cy="4271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8052287" y="1522632"/>
              <a:ext cx="761472" cy="27522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437562" y="5475053"/>
              <a:ext cx="761472" cy="781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1283643" y="5521055"/>
              <a:ext cx="761472" cy="107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2129723" y="5258540"/>
              <a:ext cx="761472" cy="1909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2975804" y="5054005"/>
              <a:ext cx="761472" cy="5826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821884" y="4590103"/>
              <a:ext cx="761472" cy="8351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4667965" y="4389402"/>
              <a:ext cx="761472" cy="8457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514045" y="4183068"/>
              <a:ext cx="761472" cy="11626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6360126" y="3758408"/>
              <a:ext cx="761472" cy="22406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7206206" y="2975585"/>
              <a:ext cx="761472" cy="45895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8052287" y="1797853"/>
              <a:ext cx="761472" cy="124821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437562" y="5439901"/>
              <a:ext cx="761472" cy="3515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1283643" y="5439901"/>
              <a:ext cx="761472" cy="8115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2129723" y="5277638"/>
              <a:ext cx="761472" cy="16226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2975804" y="5112272"/>
              <a:ext cx="761472" cy="32762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3821884" y="4673615"/>
              <a:ext cx="761472" cy="76628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4667965" y="4473979"/>
              <a:ext cx="761472" cy="96592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5514045" y="4299334"/>
              <a:ext cx="761472" cy="114056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6360126" y="3982476"/>
              <a:ext cx="761472" cy="145742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7206206" y="3434543"/>
              <a:ext cx="761472" cy="200535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8052287" y="3046064"/>
              <a:ext cx="761472" cy="239383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81028" y="535462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81028" y="413766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81028" y="2918587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81028" y="1695379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6" name="pl44"/>
            <p:cNvSpPr/>
            <p:nvPr/>
          </p:nvSpPr>
          <p:spPr>
            <a:xfrm>
              <a:off x="310650" y="5722469"/>
              <a:ext cx="8630021" cy="0"/>
            </a:xfrm>
            <a:custGeom>
              <a:avLst/>
              <a:pathLst>
                <a:path w="8630021" h="0">
                  <a:moveTo>
                    <a:pt x="0" y="0"/>
                  </a:moveTo>
                  <a:lnTo>
                    <a:pt x="8630021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818299" y="572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1664379" y="572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2510460" y="572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3356540" y="572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4202621" y="572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5048701" y="572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5894782" y="572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2"/>
            <p:cNvSpPr/>
            <p:nvPr/>
          </p:nvSpPr>
          <p:spPr>
            <a:xfrm>
              <a:off x="6740862" y="572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7586943" y="572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8433023" y="572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5"/>
            <p:cNvSpPr/>
            <p:nvPr/>
          </p:nvSpPr>
          <p:spPr>
            <a:xfrm>
              <a:off x="754730" y="582428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1600811" y="582428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2446891" y="582138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3292972" y="582495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4139052" y="5824397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4985133" y="582149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5831213" y="5827076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6677294" y="582149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7523374" y="582149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8305887" y="5821495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3488409" y="6090958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68" name="rc66"/>
            <p:cNvSpPr/>
            <p:nvPr/>
          </p:nvSpPr>
          <p:spPr>
            <a:xfrm>
              <a:off x="310650" y="1322639"/>
              <a:ext cx="2767942" cy="749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7"/>
            <p:cNvSpPr/>
            <p:nvPr/>
          </p:nvSpPr>
          <p:spPr>
            <a:xfrm>
              <a:off x="310650" y="1436512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8"/>
            <p:cNvSpPr/>
            <p:nvPr/>
          </p:nvSpPr>
          <p:spPr>
            <a:xfrm>
              <a:off x="315395" y="1441257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69"/>
            <p:cNvSpPr/>
            <p:nvPr/>
          </p:nvSpPr>
          <p:spPr>
            <a:xfrm>
              <a:off x="310650" y="1648258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0"/>
            <p:cNvSpPr/>
            <p:nvPr/>
          </p:nvSpPr>
          <p:spPr>
            <a:xfrm>
              <a:off x="315395" y="1653002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1"/>
            <p:cNvSpPr/>
            <p:nvPr/>
          </p:nvSpPr>
          <p:spPr>
            <a:xfrm>
              <a:off x="310650" y="1860003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2"/>
            <p:cNvSpPr/>
            <p:nvPr/>
          </p:nvSpPr>
          <p:spPr>
            <a:xfrm>
              <a:off x="315395" y="1864748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tx73"/>
            <p:cNvSpPr/>
            <p:nvPr/>
          </p:nvSpPr>
          <p:spPr>
            <a:xfrm>
              <a:off x="607403" y="1454986"/>
              <a:ext cx="1677218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2015-16 reforms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607403" y="1626882"/>
              <a:ext cx="978582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Proposed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607403" y="1835949"/>
              <a:ext cx="2414252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Remaining concessions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81028" y="6468408"/>
              <a:ext cx="2573886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Note: Comprehensive income tax benchmark.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81028" y="6605431"/>
              <a:ext cx="212970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file.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2020-07-22T13:18:05Z</dcterms:created>
  <dcterms:modified xsi:type="dcterms:W3CDTF">2020-07-22T23:18:06Z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