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82198" y="1504215"/>
              <a:ext cx="10458821" cy="43082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82198" y="5535782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82198" y="4341422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82198" y="3147061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82198" y="1952701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236005" y="5577856"/>
              <a:ext cx="922837" cy="50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61379" y="5616296"/>
              <a:ext cx="922837" cy="34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286754" y="5355591"/>
              <a:ext cx="922837" cy="26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312128" y="5151159"/>
              <a:ext cx="922837" cy="675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337503" y="4691509"/>
              <a:ext cx="922837" cy="1216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6362878" y="4495265"/>
              <a:ext cx="922837" cy="118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7388252" y="4290499"/>
              <a:ext cx="922837" cy="1460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8413627" y="3867941"/>
              <a:ext cx="922837" cy="2134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9439002" y="3080934"/>
              <a:ext cx="922837" cy="4182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0464376" y="1700045"/>
              <a:ext cx="922837" cy="2694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236005" y="5570202"/>
              <a:ext cx="922837" cy="76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261379" y="5615247"/>
              <a:ext cx="922837" cy="10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86754" y="5358196"/>
              <a:ext cx="922837" cy="187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312128" y="5157918"/>
              <a:ext cx="922837" cy="570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337503" y="4703671"/>
              <a:ext cx="922837" cy="817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362878" y="4507148"/>
              <a:ext cx="922837" cy="828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388252" y="4305108"/>
              <a:ext cx="922837" cy="1138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8413627" y="3889287"/>
              <a:ext cx="922837" cy="2194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9439002" y="3122757"/>
              <a:ext cx="922837" cy="4494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0464376" y="1969538"/>
              <a:ext cx="922837" cy="12222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236005" y="5535782"/>
              <a:ext cx="922837" cy="3442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261379" y="5535782"/>
              <a:ext cx="922837" cy="7946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286754" y="5376897"/>
              <a:ext cx="922837" cy="1588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312128" y="5214972"/>
              <a:ext cx="922837" cy="3208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337503" y="4785445"/>
              <a:ext cx="922837" cy="75033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362878" y="4589964"/>
              <a:ext cx="922837" cy="94581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388252" y="4418954"/>
              <a:ext cx="922837" cy="11168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413627" y="4108692"/>
              <a:ext cx="922837" cy="142709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9439002" y="3572163"/>
              <a:ext cx="922837" cy="19636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0464376" y="3191770"/>
              <a:ext cx="922837" cy="234401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52576" y="545050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852576" y="425893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52576" y="3065243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2576" y="186742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1082198" y="5812469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1697423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722798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748172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4773547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5798922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6824296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7849671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8875045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9900420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0925795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633855" y="591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2659230" y="591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3684604" y="591138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4709979" y="591495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5735353" y="591439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6760728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7786103" y="59170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811477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9836852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0798658" y="591149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5174357" y="618095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1082198" y="1504215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1082198" y="161808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1086943" y="1622833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1082198" y="1829834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1086943" y="1834578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1082198" y="204157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1086943" y="2046324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1378951" y="1636562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378951" y="1808458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1378951" y="2017525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52576" y="6558408"/>
              <a:ext cx="2573886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Comprehensive income tax benchmark.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52576" y="669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2020-07-22T13:18:03Z</dcterms:created>
  <dcterms:modified xsi:type="dcterms:W3CDTF">2020-07-22T23:18:05Z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