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concessions</a:t>
            </a:r>
            <a:r>
              <a:rPr/>
              <a:t> </a:t>
            </a:r>
            <a:r>
              <a:rPr/>
              <a:t>($bn,</a:t>
            </a:r>
            <a:r>
              <a:rPr/>
              <a:t> </a:t>
            </a:r>
            <a:r>
              <a:rPr/>
              <a:t>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Value of tax concessions ($bn, 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31450" y="91440"/>
              <a:ext cx="7636421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31450" y="6908540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31450" y="4888959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31450" y="2869378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31450" y="849797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343751" y="6979685"/>
              <a:ext cx="673801" cy="85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92419" y="7044684"/>
              <a:ext cx="673801" cy="5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41088" y="6603850"/>
              <a:ext cx="673801" cy="440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589757" y="6258169"/>
              <a:ext cx="673801" cy="1142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338426" y="5480933"/>
              <a:ext cx="673801" cy="2056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087094" y="5149098"/>
              <a:ext cx="673801" cy="200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835763" y="4802852"/>
              <a:ext cx="673801" cy="24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584432" y="4088335"/>
              <a:ext cx="673801" cy="360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333101" y="2757562"/>
              <a:ext cx="673801" cy="7071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7081769" y="422574"/>
              <a:ext cx="673801" cy="45569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43751" y="6966742"/>
              <a:ext cx="673801" cy="129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092419" y="7042910"/>
              <a:ext cx="673801" cy="17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1841088" y="6608255"/>
              <a:ext cx="673801" cy="316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589757" y="6269597"/>
              <a:ext cx="673801" cy="964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338426" y="5501498"/>
              <a:ext cx="673801" cy="1382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087094" y="5169191"/>
              <a:ext cx="673801" cy="14003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835763" y="4827555"/>
              <a:ext cx="673801" cy="1925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584432" y="4124431"/>
              <a:ext cx="673801" cy="37099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333101" y="2828281"/>
              <a:ext cx="673801" cy="7599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081769" y="878268"/>
              <a:ext cx="673801" cy="20667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343751" y="6908540"/>
              <a:ext cx="673801" cy="5820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092419" y="6908540"/>
              <a:ext cx="673801" cy="13437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1841088" y="6639876"/>
              <a:ext cx="673801" cy="26866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589757" y="6366073"/>
              <a:ext cx="673801" cy="5424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338426" y="5639772"/>
              <a:ext cx="673801" cy="12687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087094" y="5309228"/>
              <a:ext cx="673801" cy="159931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4835763" y="5020061"/>
              <a:ext cx="673801" cy="188847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584432" y="4495429"/>
              <a:ext cx="673801" cy="24131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333101" y="3588196"/>
              <a:ext cx="673801" cy="332034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7081769" y="2944977"/>
              <a:ext cx="673801" cy="396356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1828" y="682326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828" y="4806471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828" y="2787560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76451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231450" y="7376399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68065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42932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17798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292665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367532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442399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517266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592133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667000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74186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61708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365752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2114421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2863090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3611758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360427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5109096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5857765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60643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7291534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912409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68" name="rc66"/>
            <p:cNvSpPr/>
            <p:nvPr/>
          </p:nvSpPr>
          <p:spPr>
            <a:xfrm>
              <a:off x="231450" y="91440"/>
              <a:ext cx="2767942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231450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236195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231450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236195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231450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236195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528203" y="223786"/>
              <a:ext cx="1677218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2015-16 reforms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28203" y="395682"/>
              <a:ext cx="978582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Proposed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528203" y="604749"/>
              <a:ext cx="241425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Remaining concessions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2020-07-22T13:17:56Z</dcterms:created>
  <dcterms:modified xsi:type="dcterms:W3CDTF">2020-07-22T23:17:58Z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