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94"/>
  </p:normalViewPr>
  <p:slideViewPr>
    <p:cSldViewPr snapToGrid="0" snapToObjects="1">
      <p:cViewPr>
        <p:scale>
          <a:sx n="86" d="100"/>
          <a:sy n="86" d="100"/>
        </p:scale>
        <p:origin x="-276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etrie" userId="4c702e8c-2fb6-4cf0-9d36-25e2355ad2ee" providerId="ADAL" clId="{3E7F1526-156A-47A9-9887-81CAB5B56E46}"/>
    <pc:docChg chg="modSld">
      <pc:chgData name="Daniel Petrie" userId="4c702e8c-2fb6-4cf0-9d36-25e2355ad2ee" providerId="ADAL" clId="{3E7F1526-156A-47A9-9887-81CAB5B56E46}" dt="2024-09-26T05:26:25.054" v="2" actId="1076"/>
      <pc:docMkLst>
        <pc:docMk/>
      </pc:docMkLst>
      <pc:sldChg chg="modSp mod">
        <pc:chgData name="Daniel Petrie" userId="4c702e8c-2fb6-4cf0-9d36-25e2355ad2ee" providerId="ADAL" clId="{3E7F1526-156A-47A9-9887-81CAB5B56E46}" dt="2024-09-26T05:26:25.054" v="2" actId="1076"/>
        <pc:sldMkLst>
          <pc:docMk/>
          <pc:sldMk cId="0" sldId="256"/>
        </pc:sldMkLst>
        <pc:spChg chg="mod">
          <ac:chgData name="Daniel Petrie" userId="4c702e8c-2fb6-4cf0-9d36-25e2355ad2ee" providerId="ADAL" clId="{3E7F1526-156A-47A9-9887-81CAB5B56E46}" dt="2024-09-26T05:26:21.095" v="1" actId="1076"/>
          <ac:spMkLst>
            <pc:docMk/>
            <pc:sldMk cId="0" sldId="256"/>
            <ac:spMk id="61" creationId="{00000000-0000-0000-0000-000000000000}"/>
          </ac:spMkLst>
        </pc:spChg>
        <pc:spChg chg="mod">
          <ac:chgData name="Daniel Petrie" userId="4c702e8c-2fb6-4cf0-9d36-25e2355ad2ee" providerId="ADAL" clId="{3E7F1526-156A-47A9-9887-81CAB5B56E46}" dt="2024-09-26T05:26:25.054" v="2" actId="1076"/>
          <ac:spMkLst>
            <pc:docMk/>
            <pc:sldMk cId="0" sldId="256"/>
            <ac:spMk id="6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 script location: ~/GitHub/school-ed-2025-primary-maths/R/02-historical-naplan-performance.R
Powerpoint file location: C:\Users\PETRIE\OneDrive - The University of Melbourne\Documents\GitHub\school-ed-2025-primary-maths\atlas\relative_change_eyl_chart\relative_change_eyl_chart_fullslide.pptx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26/09/2024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t>Minimal gains were reversed by COVID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/>
          <a:lstStyle/>
          <a:p>
            <a:r>
              <a:t>Effective numeracy learning growth in months of learning at each year level</a:t>
            </a:r>
          </a:p>
        </p:txBody>
      </p:sp>
      <p:sp>
        <p:nvSpPr>
          <p:cNvPr id="4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/>
          <a:lstStyle/>
          <a:p>
            <a:r>
              <a:t> </a:t>
            </a:r>
          </a:p>
        </p:txBody>
      </p:sp>
      <p:grpSp>
        <p:nvGrpSpPr>
          <p:cNvPr id="5" name="Content Placeholder 3"/>
          <p:cNvGrpSpPr/>
          <p:nvPr/>
        </p:nvGrpSpPr>
        <p:grpSpPr>
          <a:xfrm>
            <a:off x="536713" y="1517569"/>
            <a:ext cx="11002617" cy="5068887"/>
            <a:chOff x="536713" y="1517569"/>
            <a:chExt cx="11002617" cy="5068887"/>
          </a:xfrm>
        </p:grpSpPr>
        <p:sp>
          <p:nvSpPr>
            <p:cNvPr id="6" name="rc3"/>
            <p:cNvSpPr/>
            <p:nvPr/>
          </p:nvSpPr>
          <p:spPr>
            <a:xfrm>
              <a:off x="536713" y="1517569"/>
              <a:ext cx="11002617" cy="5068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4"/>
            <p:cNvSpPr/>
            <p:nvPr/>
          </p:nvSpPr>
          <p:spPr>
            <a:xfrm>
              <a:off x="536713" y="1517569"/>
              <a:ext cx="11002617" cy="5068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5"/>
            <p:cNvSpPr/>
            <p:nvPr/>
          </p:nvSpPr>
          <p:spPr>
            <a:xfrm>
              <a:off x="895300" y="1609008"/>
              <a:ext cx="10534301" cy="46449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pl6"/>
            <p:cNvSpPr/>
            <p:nvPr/>
          </p:nvSpPr>
          <p:spPr>
            <a:xfrm>
              <a:off x="895300" y="6253937"/>
              <a:ext cx="10534301" cy="0"/>
            </a:xfrm>
            <a:custGeom>
              <a:avLst/>
              <a:gdLst/>
              <a:ahLst/>
              <a:cxnLst/>
              <a:rect l="0" t="0" r="0" b="0"/>
              <a:pathLst>
                <a:path w="10534301">
                  <a:moveTo>
                    <a:pt x="0" y="0"/>
                  </a:moveTo>
                  <a:lnTo>
                    <a:pt x="10534301" y="0"/>
                  </a:lnTo>
                  <a:lnTo>
                    <a:pt x="1053430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7"/>
            <p:cNvSpPr/>
            <p:nvPr/>
          </p:nvSpPr>
          <p:spPr>
            <a:xfrm>
              <a:off x="895300" y="5338680"/>
              <a:ext cx="10534301" cy="0"/>
            </a:xfrm>
            <a:custGeom>
              <a:avLst/>
              <a:gdLst/>
              <a:ahLst/>
              <a:cxnLst/>
              <a:rect l="0" t="0" r="0" b="0"/>
              <a:pathLst>
                <a:path w="10534301">
                  <a:moveTo>
                    <a:pt x="0" y="0"/>
                  </a:moveTo>
                  <a:lnTo>
                    <a:pt x="10534301" y="0"/>
                  </a:lnTo>
                  <a:lnTo>
                    <a:pt x="1053430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8"/>
            <p:cNvSpPr/>
            <p:nvPr/>
          </p:nvSpPr>
          <p:spPr>
            <a:xfrm>
              <a:off x="895300" y="4423423"/>
              <a:ext cx="10534301" cy="0"/>
            </a:xfrm>
            <a:custGeom>
              <a:avLst/>
              <a:gdLst/>
              <a:ahLst/>
              <a:cxnLst/>
              <a:rect l="0" t="0" r="0" b="0"/>
              <a:pathLst>
                <a:path w="10534301">
                  <a:moveTo>
                    <a:pt x="0" y="0"/>
                  </a:moveTo>
                  <a:lnTo>
                    <a:pt x="10534301" y="0"/>
                  </a:lnTo>
                  <a:lnTo>
                    <a:pt x="1053430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9"/>
            <p:cNvSpPr/>
            <p:nvPr/>
          </p:nvSpPr>
          <p:spPr>
            <a:xfrm>
              <a:off x="895300" y="3508166"/>
              <a:ext cx="10534301" cy="0"/>
            </a:xfrm>
            <a:custGeom>
              <a:avLst/>
              <a:gdLst/>
              <a:ahLst/>
              <a:cxnLst/>
              <a:rect l="0" t="0" r="0" b="0"/>
              <a:pathLst>
                <a:path w="10534301">
                  <a:moveTo>
                    <a:pt x="0" y="0"/>
                  </a:moveTo>
                  <a:lnTo>
                    <a:pt x="10534301" y="0"/>
                  </a:lnTo>
                  <a:lnTo>
                    <a:pt x="1053430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0"/>
            <p:cNvSpPr/>
            <p:nvPr/>
          </p:nvSpPr>
          <p:spPr>
            <a:xfrm>
              <a:off x="895300" y="2592910"/>
              <a:ext cx="10534301" cy="0"/>
            </a:xfrm>
            <a:custGeom>
              <a:avLst/>
              <a:gdLst/>
              <a:ahLst/>
              <a:cxnLst/>
              <a:rect l="0" t="0" r="0" b="0"/>
              <a:pathLst>
                <a:path w="10534301">
                  <a:moveTo>
                    <a:pt x="0" y="0"/>
                  </a:moveTo>
                  <a:lnTo>
                    <a:pt x="10534301" y="0"/>
                  </a:lnTo>
                  <a:lnTo>
                    <a:pt x="1053430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1"/>
            <p:cNvSpPr/>
            <p:nvPr/>
          </p:nvSpPr>
          <p:spPr>
            <a:xfrm>
              <a:off x="895300" y="1677653"/>
              <a:ext cx="10534301" cy="0"/>
            </a:xfrm>
            <a:custGeom>
              <a:avLst/>
              <a:gdLst/>
              <a:ahLst/>
              <a:cxnLst/>
              <a:rect l="0" t="0" r="0" b="0"/>
              <a:pathLst>
                <a:path w="10534301">
                  <a:moveTo>
                    <a:pt x="0" y="0"/>
                  </a:moveTo>
                  <a:lnTo>
                    <a:pt x="10534301" y="0"/>
                  </a:lnTo>
                  <a:lnTo>
                    <a:pt x="1053430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2"/>
            <p:cNvSpPr/>
            <p:nvPr/>
          </p:nvSpPr>
          <p:spPr>
            <a:xfrm>
              <a:off x="1310445" y="4423423"/>
              <a:ext cx="8302897" cy="915256"/>
            </a:xfrm>
            <a:custGeom>
              <a:avLst/>
              <a:gdLst/>
              <a:ahLst/>
              <a:cxnLst/>
              <a:rect l="0" t="0" r="0" b="0"/>
              <a:pathLst>
                <a:path w="8302897" h="915256">
                  <a:moveTo>
                    <a:pt x="0" y="915256"/>
                  </a:moveTo>
                  <a:lnTo>
                    <a:pt x="830289" y="823731"/>
                  </a:lnTo>
                  <a:lnTo>
                    <a:pt x="1660579" y="518645"/>
                  </a:lnTo>
                  <a:lnTo>
                    <a:pt x="2490869" y="762713"/>
                  </a:lnTo>
                  <a:lnTo>
                    <a:pt x="3321159" y="518645"/>
                  </a:lnTo>
                  <a:lnTo>
                    <a:pt x="4151448" y="0"/>
                  </a:lnTo>
                  <a:lnTo>
                    <a:pt x="4981738" y="122034"/>
                  </a:lnTo>
                  <a:lnTo>
                    <a:pt x="5812028" y="91525"/>
                  </a:lnTo>
                  <a:lnTo>
                    <a:pt x="7472608" y="457628"/>
                  </a:lnTo>
                  <a:lnTo>
                    <a:pt x="8302897" y="640679"/>
                  </a:lnTo>
                </a:path>
              </a:pathLst>
            </a:custGeom>
            <a:ln w="13550" cap="flat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3"/>
            <p:cNvSpPr/>
            <p:nvPr/>
          </p:nvSpPr>
          <p:spPr>
            <a:xfrm>
              <a:off x="1310445" y="4545457"/>
              <a:ext cx="8302897" cy="1098308"/>
            </a:xfrm>
            <a:custGeom>
              <a:avLst/>
              <a:gdLst/>
              <a:ahLst/>
              <a:cxnLst/>
              <a:rect l="0" t="0" r="0" b="0"/>
              <a:pathLst>
                <a:path w="8302897" h="1098308">
                  <a:moveTo>
                    <a:pt x="0" y="793222"/>
                  </a:moveTo>
                  <a:lnTo>
                    <a:pt x="830289" y="1098308"/>
                  </a:lnTo>
                  <a:lnTo>
                    <a:pt x="1660579" y="915256"/>
                  </a:lnTo>
                  <a:lnTo>
                    <a:pt x="2490869" y="366102"/>
                  </a:lnTo>
                  <a:lnTo>
                    <a:pt x="3321159" y="305085"/>
                  </a:lnTo>
                  <a:lnTo>
                    <a:pt x="4151448" y="244068"/>
                  </a:lnTo>
                  <a:lnTo>
                    <a:pt x="4981738" y="213559"/>
                  </a:lnTo>
                  <a:lnTo>
                    <a:pt x="5812028" y="0"/>
                  </a:lnTo>
                  <a:lnTo>
                    <a:pt x="7472608" y="91525"/>
                  </a:lnTo>
                  <a:lnTo>
                    <a:pt x="8302897" y="823731"/>
                  </a:lnTo>
                </a:path>
              </a:pathLst>
            </a:custGeom>
            <a:ln w="13550" cap="flat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4"/>
            <p:cNvSpPr/>
            <p:nvPr/>
          </p:nvSpPr>
          <p:spPr>
            <a:xfrm>
              <a:off x="1310445" y="2897995"/>
              <a:ext cx="8302897" cy="2440684"/>
            </a:xfrm>
            <a:custGeom>
              <a:avLst/>
              <a:gdLst/>
              <a:ahLst/>
              <a:cxnLst/>
              <a:rect l="0" t="0" r="0" b="0"/>
              <a:pathLst>
                <a:path w="8302897" h="2440684">
                  <a:moveTo>
                    <a:pt x="0" y="2440684"/>
                  </a:moveTo>
                  <a:lnTo>
                    <a:pt x="830289" y="1861022"/>
                  </a:lnTo>
                  <a:lnTo>
                    <a:pt x="1660579" y="1311868"/>
                  </a:lnTo>
                  <a:lnTo>
                    <a:pt x="2490869" y="1800004"/>
                  </a:lnTo>
                  <a:lnTo>
                    <a:pt x="3321159" y="732205"/>
                  </a:lnTo>
                  <a:lnTo>
                    <a:pt x="4151448" y="61017"/>
                  </a:lnTo>
                  <a:lnTo>
                    <a:pt x="4981738" y="915256"/>
                  </a:lnTo>
                  <a:lnTo>
                    <a:pt x="5812028" y="0"/>
                  </a:lnTo>
                  <a:lnTo>
                    <a:pt x="7472608" y="640679"/>
                  </a:lnTo>
                  <a:lnTo>
                    <a:pt x="8302897" y="1250850"/>
                  </a:lnTo>
                </a:path>
              </a:pathLst>
            </a:custGeom>
            <a:ln w="13550" cap="flat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5"/>
            <p:cNvSpPr/>
            <p:nvPr/>
          </p:nvSpPr>
          <p:spPr>
            <a:xfrm>
              <a:off x="1310445" y="3111555"/>
              <a:ext cx="8302897" cy="2349159"/>
            </a:xfrm>
            <a:custGeom>
              <a:avLst/>
              <a:gdLst/>
              <a:ahLst/>
              <a:cxnLst/>
              <a:rect l="0" t="0" r="0" b="0"/>
              <a:pathLst>
                <a:path w="8302897" h="2349159">
                  <a:moveTo>
                    <a:pt x="0" y="2227124"/>
                  </a:moveTo>
                  <a:lnTo>
                    <a:pt x="830289" y="2349159"/>
                  </a:lnTo>
                  <a:lnTo>
                    <a:pt x="1660579" y="1555936"/>
                  </a:lnTo>
                  <a:lnTo>
                    <a:pt x="2490869" y="793222"/>
                  </a:lnTo>
                  <a:lnTo>
                    <a:pt x="3321159" y="1342376"/>
                  </a:lnTo>
                  <a:lnTo>
                    <a:pt x="4151448" y="762713"/>
                  </a:lnTo>
                  <a:lnTo>
                    <a:pt x="4981738" y="0"/>
                  </a:lnTo>
                  <a:lnTo>
                    <a:pt x="5812028" y="701696"/>
                  </a:lnTo>
                  <a:lnTo>
                    <a:pt x="7472608" y="1616953"/>
                  </a:lnTo>
                  <a:lnTo>
                    <a:pt x="8302897" y="2196616"/>
                  </a:lnTo>
                </a:path>
              </a:pathLst>
            </a:custGeom>
            <a:ln w="13550" cap="flat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6"/>
            <p:cNvSpPr/>
            <p:nvPr/>
          </p:nvSpPr>
          <p:spPr>
            <a:xfrm>
              <a:off x="7163988" y="1609008"/>
              <a:ext cx="1577550" cy="46449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t17"/>
            <p:cNvSpPr/>
            <p:nvPr/>
          </p:nvSpPr>
          <p:spPr>
            <a:xfrm>
              <a:off x="1267845" y="5296080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18"/>
            <p:cNvSpPr/>
            <p:nvPr/>
          </p:nvSpPr>
          <p:spPr>
            <a:xfrm>
              <a:off x="2098135" y="5204554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19"/>
            <p:cNvSpPr/>
            <p:nvPr/>
          </p:nvSpPr>
          <p:spPr>
            <a:xfrm>
              <a:off x="2928424" y="4899469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0"/>
            <p:cNvSpPr/>
            <p:nvPr/>
          </p:nvSpPr>
          <p:spPr>
            <a:xfrm>
              <a:off x="3758714" y="5143537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1"/>
            <p:cNvSpPr/>
            <p:nvPr/>
          </p:nvSpPr>
          <p:spPr>
            <a:xfrm>
              <a:off x="4589004" y="4899469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2"/>
            <p:cNvSpPr/>
            <p:nvPr/>
          </p:nvSpPr>
          <p:spPr>
            <a:xfrm>
              <a:off x="5419294" y="4380823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3"/>
            <p:cNvSpPr/>
            <p:nvPr/>
          </p:nvSpPr>
          <p:spPr>
            <a:xfrm>
              <a:off x="6249583" y="4502857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4"/>
            <p:cNvSpPr/>
            <p:nvPr/>
          </p:nvSpPr>
          <p:spPr>
            <a:xfrm>
              <a:off x="7079873" y="4472349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5"/>
            <p:cNvSpPr/>
            <p:nvPr/>
          </p:nvSpPr>
          <p:spPr>
            <a:xfrm>
              <a:off x="8740453" y="4838451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6"/>
            <p:cNvSpPr/>
            <p:nvPr/>
          </p:nvSpPr>
          <p:spPr>
            <a:xfrm>
              <a:off x="9570743" y="5021503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27"/>
            <p:cNvSpPr/>
            <p:nvPr/>
          </p:nvSpPr>
          <p:spPr>
            <a:xfrm>
              <a:off x="1267845" y="5296080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28"/>
            <p:cNvSpPr/>
            <p:nvPr/>
          </p:nvSpPr>
          <p:spPr>
            <a:xfrm>
              <a:off x="2098135" y="5601165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29"/>
            <p:cNvSpPr/>
            <p:nvPr/>
          </p:nvSpPr>
          <p:spPr>
            <a:xfrm>
              <a:off x="2928424" y="5418114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0"/>
            <p:cNvSpPr/>
            <p:nvPr/>
          </p:nvSpPr>
          <p:spPr>
            <a:xfrm>
              <a:off x="3758714" y="4868960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1"/>
            <p:cNvSpPr/>
            <p:nvPr/>
          </p:nvSpPr>
          <p:spPr>
            <a:xfrm>
              <a:off x="4589004" y="4807943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2"/>
            <p:cNvSpPr/>
            <p:nvPr/>
          </p:nvSpPr>
          <p:spPr>
            <a:xfrm>
              <a:off x="5419294" y="4746926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3"/>
            <p:cNvSpPr/>
            <p:nvPr/>
          </p:nvSpPr>
          <p:spPr>
            <a:xfrm>
              <a:off x="6249583" y="4716417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4"/>
            <p:cNvSpPr/>
            <p:nvPr/>
          </p:nvSpPr>
          <p:spPr>
            <a:xfrm>
              <a:off x="7079873" y="4502857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5"/>
            <p:cNvSpPr/>
            <p:nvPr/>
          </p:nvSpPr>
          <p:spPr>
            <a:xfrm>
              <a:off x="8740453" y="4594383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6"/>
            <p:cNvSpPr/>
            <p:nvPr/>
          </p:nvSpPr>
          <p:spPr>
            <a:xfrm>
              <a:off x="9570743" y="5326588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37"/>
            <p:cNvSpPr/>
            <p:nvPr/>
          </p:nvSpPr>
          <p:spPr>
            <a:xfrm>
              <a:off x="1267845" y="5296080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38"/>
            <p:cNvSpPr/>
            <p:nvPr/>
          </p:nvSpPr>
          <p:spPr>
            <a:xfrm>
              <a:off x="2098135" y="4716417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39"/>
            <p:cNvSpPr/>
            <p:nvPr/>
          </p:nvSpPr>
          <p:spPr>
            <a:xfrm>
              <a:off x="2928424" y="4167263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0"/>
            <p:cNvSpPr/>
            <p:nvPr/>
          </p:nvSpPr>
          <p:spPr>
            <a:xfrm>
              <a:off x="3758714" y="4655400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1"/>
            <p:cNvSpPr/>
            <p:nvPr/>
          </p:nvSpPr>
          <p:spPr>
            <a:xfrm>
              <a:off x="4589004" y="3587601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2"/>
            <p:cNvSpPr/>
            <p:nvPr/>
          </p:nvSpPr>
          <p:spPr>
            <a:xfrm>
              <a:off x="5419294" y="2916412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3"/>
            <p:cNvSpPr/>
            <p:nvPr/>
          </p:nvSpPr>
          <p:spPr>
            <a:xfrm>
              <a:off x="6249583" y="3770652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4"/>
            <p:cNvSpPr/>
            <p:nvPr/>
          </p:nvSpPr>
          <p:spPr>
            <a:xfrm>
              <a:off x="7079873" y="2855395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5"/>
            <p:cNvSpPr/>
            <p:nvPr/>
          </p:nvSpPr>
          <p:spPr>
            <a:xfrm>
              <a:off x="8740453" y="3496075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6"/>
            <p:cNvSpPr/>
            <p:nvPr/>
          </p:nvSpPr>
          <p:spPr>
            <a:xfrm>
              <a:off x="9570743" y="4106246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47"/>
            <p:cNvSpPr/>
            <p:nvPr/>
          </p:nvSpPr>
          <p:spPr>
            <a:xfrm>
              <a:off x="1267845" y="5296080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48"/>
            <p:cNvSpPr/>
            <p:nvPr/>
          </p:nvSpPr>
          <p:spPr>
            <a:xfrm>
              <a:off x="2098135" y="5418114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49"/>
            <p:cNvSpPr/>
            <p:nvPr/>
          </p:nvSpPr>
          <p:spPr>
            <a:xfrm>
              <a:off x="2928424" y="4624892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0"/>
            <p:cNvSpPr/>
            <p:nvPr/>
          </p:nvSpPr>
          <p:spPr>
            <a:xfrm>
              <a:off x="3758714" y="3862178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1"/>
            <p:cNvSpPr/>
            <p:nvPr/>
          </p:nvSpPr>
          <p:spPr>
            <a:xfrm>
              <a:off x="4589004" y="4411332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2"/>
            <p:cNvSpPr/>
            <p:nvPr/>
          </p:nvSpPr>
          <p:spPr>
            <a:xfrm>
              <a:off x="5419294" y="3831669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3"/>
            <p:cNvSpPr/>
            <p:nvPr/>
          </p:nvSpPr>
          <p:spPr>
            <a:xfrm>
              <a:off x="6249583" y="3068955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4"/>
            <p:cNvSpPr/>
            <p:nvPr/>
          </p:nvSpPr>
          <p:spPr>
            <a:xfrm>
              <a:off x="7079873" y="3770652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5"/>
            <p:cNvSpPr/>
            <p:nvPr/>
          </p:nvSpPr>
          <p:spPr>
            <a:xfrm>
              <a:off x="8740453" y="4685909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6"/>
            <p:cNvSpPr/>
            <p:nvPr/>
          </p:nvSpPr>
          <p:spPr>
            <a:xfrm>
              <a:off x="9570743" y="5265571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tx57"/>
            <p:cNvSpPr/>
            <p:nvPr/>
          </p:nvSpPr>
          <p:spPr>
            <a:xfrm>
              <a:off x="9737886" y="4978713"/>
              <a:ext cx="6735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611633">
                      <a:alpha val="100000"/>
                    </a:srgbClr>
                  </a:solidFill>
                  <a:latin typeface="Arial"/>
                  <a:cs typeface="Arial"/>
                </a:rPr>
                <a:t>Year 3</a:t>
              </a:r>
            </a:p>
          </p:txBody>
        </p:sp>
        <p:sp>
          <p:nvSpPr>
            <p:cNvPr id="61" name="tx58"/>
            <p:cNvSpPr/>
            <p:nvPr/>
          </p:nvSpPr>
          <p:spPr>
            <a:xfrm>
              <a:off x="9737886" y="5487445"/>
              <a:ext cx="673521" cy="1664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CE5C0A">
                      <a:alpha val="100000"/>
                    </a:srgbClr>
                  </a:solidFill>
                  <a:latin typeface="Arial"/>
                  <a:cs typeface="Arial"/>
                </a:rPr>
                <a:t>Year 5</a:t>
              </a:r>
            </a:p>
          </p:txBody>
        </p:sp>
        <p:sp>
          <p:nvSpPr>
            <p:cNvPr id="62" name="tx59"/>
            <p:cNvSpPr/>
            <p:nvPr/>
          </p:nvSpPr>
          <p:spPr>
            <a:xfrm>
              <a:off x="9737886" y="4064349"/>
              <a:ext cx="673521" cy="166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9100">
                      <a:alpha val="100000"/>
                    </a:srgbClr>
                  </a:solidFill>
                  <a:latin typeface="Arial"/>
                  <a:cs typeface="Arial"/>
                </a:rPr>
                <a:t>Year 7</a:t>
              </a:r>
            </a:p>
          </p:txBody>
        </p:sp>
        <p:sp>
          <p:nvSpPr>
            <p:cNvPr id="63" name="tx60"/>
            <p:cNvSpPr/>
            <p:nvPr/>
          </p:nvSpPr>
          <p:spPr>
            <a:xfrm>
              <a:off x="9737886" y="5237360"/>
              <a:ext cx="6735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F5B50C">
                      <a:alpha val="100000"/>
                    </a:srgbClr>
                  </a:solidFill>
                  <a:latin typeface="Arial"/>
                  <a:cs typeface="Arial"/>
                </a:rPr>
                <a:t>Year 9</a:t>
              </a:r>
            </a:p>
          </p:txBody>
        </p:sp>
        <p:sp>
          <p:nvSpPr>
            <p:cNvPr id="64" name="tx61"/>
            <p:cNvSpPr/>
            <p:nvPr/>
          </p:nvSpPr>
          <p:spPr>
            <a:xfrm rot="-5400000">
              <a:off x="6069380" y="3881130"/>
              <a:ext cx="3761072" cy="1693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NAPLAN cancelled due to COVID-19</a:t>
              </a:r>
            </a:p>
          </p:txBody>
        </p:sp>
        <p:sp>
          <p:nvSpPr>
            <p:cNvPr id="65" name="tx62"/>
            <p:cNvSpPr/>
            <p:nvPr/>
          </p:nvSpPr>
          <p:spPr>
            <a:xfrm>
              <a:off x="589552" y="6168546"/>
              <a:ext cx="203262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66" name="tx63"/>
            <p:cNvSpPr/>
            <p:nvPr/>
          </p:nvSpPr>
          <p:spPr>
            <a:xfrm>
              <a:off x="665678" y="5253401"/>
              <a:ext cx="127136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7" name="tx64"/>
            <p:cNvSpPr/>
            <p:nvPr/>
          </p:nvSpPr>
          <p:spPr>
            <a:xfrm>
              <a:off x="665678" y="4338033"/>
              <a:ext cx="127136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8" name="tx65"/>
            <p:cNvSpPr/>
            <p:nvPr/>
          </p:nvSpPr>
          <p:spPr>
            <a:xfrm>
              <a:off x="665678" y="3422888"/>
              <a:ext cx="127136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9" name="tx66"/>
            <p:cNvSpPr/>
            <p:nvPr/>
          </p:nvSpPr>
          <p:spPr>
            <a:xfrm>
              <a:off x="665678" y="2507631"/>
              <a:ext cx="127136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0" name="tx67"/>
            <p:cNvSpPr/>
            <p:nvPr/>
          </p:nvSpPr>
          <p:spPr>
            <a:xfrm>
              <a:off x="538541" y="1595165"/>
              <a:ext cx="254272" cy="1643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pl68"/>
            <p:cNvSpPr/>
            <p:nvPr/>
          </p:nvSpPr>
          <p:spPr>
            <a:xfrm>
              <a:off x="895300" y="6253937"/>
              <a:ext cx="10534301" cy="0"/>
            </a:xfrm>
            <a:custGeom>
              <a:avLst/>
              <a:gdLst/>
              <a:ahLst/>
              <a:cxnLst/>
              <a:rect l="0" t="0" r="0" b="0"/>
              <a:pathLst>
                <a:path w="10534301">
                  <a:moveTo>
                    <a:pt x="0" y="0"/>
                  </a:moveTo>
                  <a:lnTo>
                    <a:pt x="1053430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69"/>
            <p:cNvSpPr/>
            <p:nvPr/>
          </p:nvSpPr>
          <p:spPr>
            <a:xfrm>
              <a:off x="2971024" y="6253937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0"/>
            <p:cNvSpPr/>
            <p:nvPr/>
          </p:nvSpPr>
          <p:spPr>
            <a:xfrm>
              <a:off x="1310445" y="6253937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1"/>
            <p:cNvSpPr/>
            <p:nvPr/>
          </p:nvSpPr>
          <p:spPr>
            <a:xfrm>
              <a:off x="4631604" y="6253937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2"/>
            <p:cNvSpPr/>
            <p:nvPr/>
          </p:nvSpPr>
          <p:spPr>
            <a:xfrm>
              <a:off x="6292183" y="6253937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3"/>
            <p:cNvSpPr/>
            <p:nvPr/>
          </p:nvSpPr>
          <p:spPr>
            <a:xfrm>
              <a:off x="7952763" y="6253937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4"/>
            <p:cNvSpPr/>
            <p:nvPr/>
          </p:nvSpPr>
          <p:spPr>
            <a:xfrm>
              <a:off x="9613343" y="6253937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tx75"/>
            <p:cNvSpPr/>
            <p:nvPr/>
          </p:nvSpPr>
          <p:spPr>
            <a:xfrm>
              <a:off x="2716751" y="6352962"/>
              <a:ext cx="508545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79" name="tx76"/>
            <p:cNvSpPr/>
            <p:nvPr/>
          </p:nvSpPr>
          <p:spPr>
            <a:xfrm>
              <a:off x="1056172" y="6352962"/>
              <a:ext cx="508545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80" name="tx77"/>
            <p:cNvSpPr/>
            <p:nvPr/>
          </p:nvSpPr>
          <p:spPr>
            <a:xfrm>
              <a:off x="4377331" y="6352962"/>
              <a:ext cx="508545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81" name="tx78"/>
            <p:cNvSpPr/>
            <p:nvPr/>
          </p:nvSpPr>
          <p:spPr>
            <a:xfrm>
              <a:off x="6037911" y="6352962"/>
              <a:ext cx="508545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2" name="tx79"/>
            <p:cNvSpPr/>
            <p:nvPr/>
          </p:nvSpPr>
          <p:spPr>
            <a:xfrm>
              <a:off x="7698490" y="6352962"/>
              <a:ext cx="508545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83" name="tx80"/>
            <p:cNvSpPr/>
            <p:nvPr/>
          </p:nvSpPr>
          <p:spPr>
            <a:xfrm>
              <a:off x="9359070" y="6352962"/>
              <a:ext cx="508545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8872</TotalTime>
  <Words>104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DM Serif Display</vt:lpstr>
      <vt:lpstr>Office Theme</vt:lpstr>
      <vt:lpstr>Minimal gains were reversed by COVID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</dc:title>
  <dc:creator>Kat Clay</dc:creator>
  <cp:lastModifiedBy>Daniel Petrie</cp:lastModifiedBy>
  <cp:revision>261</cp:revision>
  <dcterms:created xsi:type="dcterms:W3CDTF">2022-05-20T01:54:03Z</dcterms:created>
  <dcterms:modified xsi:type="dcterms:W3CDTF">2024-09-26T05:26:25Z</dcterms:modified>
</cp:coreProperties>
</file>