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IdLst>
    <p:sldId id="2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7" Type="http://schemas.microsoft.com/office/2018/10/relationships/authors" Target="authors.xml"/>
<Relationship Id="rId2" Type="http://schemas.openxmlformats.org/officeDocument/2006/relationships/notesMaster" Target="notesMasters/notesMaster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8" Type="http://schemas.openxmlformats.org/officeDocument/2006/relationships/slide" Target="slides/slide1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5/26/23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1" Type="http://schemas.openxmlformats.org/officeDocument/2006/relationships/notesMaster" Target="../notesMasters/notesMaster1.xml"/>
<Relationship Id="rId2" Type="http://schemas.openxmlformats.org/officeDocument/2006/relationships/slide" Target="../slides/slide1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R script location: ~/GitHub/school-ed-2025-primary-maths/R/02-historical-naplan-performance.R
Powerpoint file location: C:\Users\PETRIE\OneDrive - The University of Melbourne\Documents\GitHub\school-ed-2025-primary-maths\atlas\Historical_NAPLAN_Numeracy_EYL\Historical_NAPLAN_Numeracy_EYL_fullslide.pptx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8F4585A-2D72-19E2-7B40-41FEB45DAB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  <p:sp>
        <p:nvSpPr>
          <p:cNvPr id="48" name="Caption Placeholder 1">
            <a:extLst>
              <a:ext uri="{FF2B5EF4-FFF2-40B4-BE49-F238E27FC236}">
                <a16:creationId xmlns:a16="http://schemas.microsoft.com/office/drawing/2014/main" id="{69F7CE92-E1D5-B5FE-FFCF-4017AEF4D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609900"/>
            <a:ext cx="10662320" cy="204762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08335A6-FEDB-3236-69EC-4D55F9E6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6713" y="1517569"/>
            <a:ext cx="11002617" cy="50688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26/5/2023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Relationship Id="rId2" Type="http://schemas.openxmlformats.org/officeDocument/2006/relationships/notesSlide" Target="../notesSlides/notesSlide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</p:spPr>
        <p:txBody>
          <a:bodyPr/>
          <a:lstStyle/>
          <a:p>
            <a:r>
              <a:rPr/>
              <a:t>NAPLAN suggests numeracy achievement is stagnating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/>
          <a:lstStyle/>
          <a:p>
            <a:r>
              <a:rPr/>
              <a:t>Effective years of learning in numeracy at each year level</a:t>
            </a:r>
          </a:p>
        </p:txBody>
      </p:sp>
      <p:sp>
        <p:nvSpPr>
          <p:cNvPr id="4" name="Caption Placeholder 1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609900"/>
            <a:ext cx="10662320" cy="204762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pic="http://schemas.openxmlformats.org/drawingml/2006/picture">
        <p:nvGrpSpPr>
          <p:cNvPr id="5" name="Content Placeholder 3"/>
          <p:cNvGrpSpPr/>
          <p:nvPr/>
        </p:nvGrpSpPr>
        <p:grpSpPr>
          <a:xfrm>
            <a:off x="536713" y="1517569"/>
            <a:ext cx="11002617" cy="5068887"/>
            <a:chOff x="536713" y="1517569"/>
            <a:chExt cx="11002617" cy="5068887"/>
          </a:xfrm>
        </p:grpSpPr>
        <p:sp>
          <p:nvSpPr>
            <p:cNvPr id="6" name="rc3"/>
            <p:cNvSpPr/>
            <p:nvPr/>
          </p:nvSpPr>
          <p:spPr>
            <a:xfrm>
              <a:off x="536713" y="1517569"/>
              <a:ext cx="11002617" cy="5068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4"/>
            <p:cNvSpPr/>
            <p:nvPr/>
          </p:nvSpPr>
          <p:spPr>
            <a:xfrm>
              <a:off x="536713" y="1517569"/>
              <a:ext cx="11002617" cy="5068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5"/>
            <p:cNvSpPr/>
            <p:nvPr/>
          </p:nvSpPr>
          <p:spPr>
            <a:xfrm>
              <a:off x="768163" y="1609008"/>
              <a:ext cx="10661438" cy="43762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6"/>
            <p:cNvSpPr/>
            <p:nvPr/>
          </p:nvSpPr>
          <p:spPr>
            <a:xfrm>
              <a:off x="768163" y="5027128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7"/>
            <p:cNvSpPr/>
            <p:nvPr/>
          </p:nvSpPr>
          <p:spPr>
            <a:xfrm>
              <a:off x="768163" y="4069000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8"/>
            <p:cNvSpPr/>
            <p:nvPr/>
          </p:nvSpPr>
          <p:spPr>
            <a:xfrm>
              <a:off x="768163" y="3110873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9"/>
            <p:cNvSpPr/>
            <p:nvPr/>
          </p:nvSpPr>
          <p:spPr>
            <a:xfrm>
              <a:off x="768163" y="2152746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0"/>
            <p:cNvSpPr/>
            <p:nvPr/>
          </p:nvSpPr>
          <p:spPr>
            <a:xfrm>
              <a:off x="1118293" y="4956878"/>
              <a:ext cx="9803621" cy="130731"/>
            </a:xfrm>
            <a:custGeom>
              <a:avLst/>
              <a:pathLst>
                <a:path w="9803621" h="130731">
                  <a:moveTo>
                    <a:pt x="0" y="106345"/>
                  </a:moveTo>
                  <a:lnTo>
                    <a:pt x="700258" y="130731"/>
                  </a:lnTo>
                  <a:lnTo>
                    <a:pt x="1400517" y="118591"/>
                  </a:lnTo>
                  <a:lnTo>
                    <a:pt x="2100775" y="96470"/>
                  </a:lnTo>
                  <a:lnTo>
                    <a:pt x="2801034" y="117778"/>
                  </a:lnTo>
                  <a:lnTo>
                    <a:pt x="3501293" y="106345"/>
                  </a:lnTo>
                  <a:lnTo>
                    <a:pt x="4201551" y="65582"/>
                  </a:lnTo>
                  <a:lnTo>
                    <a:pt x="4901810" y="98945"/>
                  </a:lnTo>
                  <a:lnTo>
                    <a:pt x="5602069" y="63893"/>
                  </a:lnTo>
                  <a:lnTo>
                    <a:pt x="6302327" y="0"/>
                  </a:lnTo>
                  <a:lnTo>
                    <a:pt x="7002586" y="14924"/>
                  </a:lnTo>
                  <a:lnTo>
                    <a:pt x="7702845" y="11425"/>
                  </a:lnTo>
                  <a:lnTo>
                    <a:pt x="9103362" y="57118"/>
                  </a:lnTo>
                  <a:lnTo>
                    <a:pt x="9803621" y="82485"/>
                  </a:lnTo>
                </a:path>
              </a:pathLst>
            </a:custGeom>
            <a:ln w="13550" cap="flat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1"/>
            <p:cNvSpPr/>
            <p:nvPr/>
          </p:nvSpPr>
          <p:spPr>
            <a:xfrm>
              <a:off x="1118293" y="3963363"/>
              <a:ext cx="9803621" cy="276263"/>
            </a:xfrm>
            <a:custGeom>
              <a:avLst/>
              <a:pathLst>
                <a:path w="9803621" h="276263">
                  <a:moveTo>
                    <a:pt x="0" y="276263"/>
                  </a:moveTo>
                  <a:lnTo>
                    <a:pt x="700258" y="129715"/>
                  </a:lnTo>
                  <a:lnTo>
                    <a:pt x="1400517" y="101795"/>
                  </a:lnTo>
                  <a:lnTo>
                    <a:pt x="2100775" y="115796"/>
                  </a:lnTo>
                  <a:lnTo>
                    <a:pt x="2801034" y="103199"/>
                  </a:lnTo>
                  <a:lnTo>
                    <a:pt x="3501293" y="143552"/>
                  </a:lnTo>
                  <a:lnTo>
                    <a:pt x="4201551" y="118586"/>
                  </a:lnTo>
                  <a:lnTo>
                    <a:pt x="4901810" y="49275"/>
                  </a:lnTo>
                  <a:lnTo>
                    <a:pt x="5602069" y="40650"/>
                  </a:lnTo>
                  <a:lnTo>
                    <a:pt x="6302327" y="30550"/>
                  </a:lnTo>
                  <a:lnTo>
                    <a:pt x="7002586" y="27656"/>
                  </a:lnTo>
                  <a:lnTo>
                    <a:pt x="7702845" y="0"/>
                  </a:lnTo>
                  <a:lnTo>
                    <a:pt x="9103362" y="10225"/>
                  </a:lnTo>
                  <a:lnTo>
                    <a:pt x="9803621" y="108885"/>
                  </a:lnTo>
                </a:path>
              </a:pathLst>
            </a:custGeom>
            <a:ln w="13550" cap="flat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2"/>
            <p:cNvSpPr/>
            <p:nvPr/>
          </p:nvSpPr>
          <p:spPr>
            <a:xfrm>
              <a:off x="1118293" y="2942222"/>
              <a:ext cx="9803621" cy="320475"/>
            </a:xfrm>
            <a:custGeom>
              <a:avLst/>
              <a:pathLst>
                <a:path w="9803621" h="320475">
                  <a:moveTo>
                    <a:pt x="0" y="188536"/>
                  </a:moveTo>
                  <a:lnTo>
                    <a:pt x="700258" y="215739"/>
                  </a:lnTo>
                  <a:lnTo>
                    <a:pt x="1400517" y="133457"/>
                  </a:lnTo>
                  <a:lnTo>
                    <a:pt x="2100775" y="196331"/>
                  </a:lnTo>
                  <a:lnTo>
                    <a:pt x="2801034" y="320475"/>
                  </a:lnTo>
                  <a:lnTo>
                    <a:pt x="3501293" y="244638"/>
                  </a:lnTo>
                  <a:lnTo>
                    <a:pt x="4201551" y="170930"/>
                  </a:lnTo>
                  <a:lnTo>
                    <a:pt x="4901810" y="236956"/>
                  </a:lnTo>
                  <a:lnTo>
                    <a:pt x="5602069" y="95564"/>
                  </a:lnTo>
                  <a:lnTo>
                    <a:pt x="6302327" y="10291"/>
                  </a:lnTo>
                  <a:lnTo>
                    <a:pt x="7002586" y="121536"/>
                  </a:lnTo>
                  <a:lnTo>
                    <a:pt x="7702845" y="0"/>
                  </a:lnTo>
                  <a:lnTo>
                    <a:pt x="9103362" y="83510"/>
                  </a:lnTo>
                  <a:lnTo>
                    <a:pt x="9803621" y="163048"/>
                  </a:lnTo>
                </a:path>
              </a:pathLst>
            </a:custGeom>
            <a:ln w="13550" cap="flat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3"/>
            <p:cNvSpPr/>
            <p:nvPr/>
          </p:nvSpPr>
          <p:spPr>
            <a:xfrm>
              <a:off x="1118293" y="1979162"/>
              <a:ext cx="9803621" cy="340740"/>
            </a:xfrm>
            <a:custGeom>
              <a:avLst/>
              <a:pathLst>
                <a:path w="9803621" h="340740">
                  <a:moveTo>
                    <a:pt x="0" y="340740"/>
                  </a:moveTo>
                  <a:lnTo>
                    <a:pt x="700258" y="169948"/>
                  </a:lnTo>
                  <a:lnTo>
                    <a:pt x="1400517" y="269797"/>
                  </a:lnTo>
                  <a:lnTo>
                    <a:pt x="2100775" y="311531"/>
                  </a:lnTo>
                  <a:lnTo>
                    <a:pt x="2801034" y="291943"/>
                  </a:lnTo>
                  <a:lnTo>
                    <a:pt x="3501293" y="306642"/>
                  </a:lnTo>
                  <a:lnTo>
                    <a:pt x="4201551" y="202656"/>
                  </a:lnTo>
                  <a:lnTo>
                    <a:pt x="4901810" y="103781"/>
                  </a:lnTo>
                  <a:lnTo>
                    <a:pt x="5602069" y="174996"/>
                  </a:lnTo>
                  <a:lnTo>
                    <a:pt x="6302327" y="98650"/>
                  </a:lnTo>
                  <a:lnTo>
                    <a:pt x="7002586" y="0"/>
                  </a:lnTo>
                  <a:lnTo>
                    <a:pt x="7702845" y="93512"/>
                  </a:lnTo>
                  <a:lnTo>
                    <a:pt x="9103362" y="210169"/>
                  </a:lnTo>
                  <a:lnTo>
                    <a:pt x="9803621" y="286671"/>
                  </a:lnTo>
                </a:path>
              </a:pathLst>
            </a:custGeom>
            <a:ln w="13550" cap="flat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4"/>
            <p:cNvSpPr/>
            <p:nvPr/>
          </p:nvSpPr>
          <p:spPr>
            <a:xfrm>
              <a:off x="1100242" y="5045172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5"/>
            <p:cNvSpPr/>
            <p:nvPr/>
          </p:nvSpPr>
          <p:spPr>
            <a:xfrm>
              <a:off x="1100242" y="4221575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6"/>
            <p:cNvSpPr/>
            <p:nvPr/>
          </p:nvSpPr>
          <p:spPr>
            <a:xfrm>
              <a:off x="1100242" y="3112707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7"/>
            <p:cNvSpPr/>
            <p:nvPr/>
          </p:nvSpPr>
          <p:spPr>
            <a:xfrm>
              <a:off x="1100242" y="2301852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18"/>
            <p:cNvSpPr/>
            <p:nvPr/>
          </p:nvSpPr>
          <p:spPr>
            <a:xfrm>
              <a:off x="1800501" y="5069558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19"/>
            <p:cNvSpPr/>
            <p:nvPr/>
          </p:nvSpPr>
          <p:spPr>
            <a:xfrm>
              <a:off x="1800501" y="4075027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0"/>
            <p:cNvSpPr/>
            <p:nvPr/>
          </p:nvSpPr>
          <p:spPr>
            <a:xfrm>
              <a:off x="1800501" y="3139910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1"/>
            <p:cNvSpPr/>
            <p:nvPr/>
          </p:nvSpPr>
          <p:spPr>
            <a:xfrm>
              <a:off x="1800501" y="2131060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2"/>
            <p:cNvSpPr/>
            <p:nvPr/>
          </p:nvSpPr>
          <p:spPr>
            <a:xfrm>
              <a:off x="2500759" y="5057419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3"/>
            <p:cNvSpPr/>
            <p:nvPr/>
          </p:nvSpPr>
          <p:spPr>
            <a:xfrm>
              <a:off x="2500759" y="4047108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4"/>
            <p:cNvSpPr/>
            <p:nvPr/>
          </p:nvSpPr>
          <p:spPr>
            <a:xfrm>
              <a:off x="2500759" y="3057628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5"/>
            <p:cNvSpPr/>
            <p:nvPr/>
          </p:nvSpPr>
          <p:spPr>
            <a:xfrm>
              <a:off x="2500759" y="2230909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6"/>
            <p:cNvSpPr/>
            <p:nvPr/>
          </p:nvSpPr>
          <p:spPr>
            <a:xfrm>
              <a:off x="3201018" y="5035297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7"/>
            <p:cNvSpPr/>
            <p:nvPr/>
          </p:nvSpPr>
          <p:spPr>
            <a:xfrm>
              <a:off x="3201018" y="4061108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8"/>
            <p:cNvSpPr/>
            <p:nvPr/>
          </p:nvSpPr>
          <p:spPr>
            <a:xfrm>
              <a:off x="3201018" y="3120502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29"/>
            <p:cNvSpPr/>
            <p:nvPr/>
          </p:nvSpPr>
          <p:spPr>
            <a:xfrm>
              <a:off x="3201018" y="2272642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0"/>
            <p:cNvSpPr/>
            <p:nvPr/>
          </p:nvSpPr>
          <p:spPr>
            <a:xfrm>
              <a:off x="3901277" y="5056606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1"/>
            <p:cNvSpPr/>
            <p:nvPr/>
          </p:nvSpPr>
          <p:spPr>
            <a:xfrm>
              <a:off x="3901277" y="4048512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2"/>
            <p:cNvSpPr/>
            <p:nvPr/>
          </p:nvSpPr>
          <p:spPr>
            <a:xfrm>
              <a:off x="3901277" y="3244647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3"/>
            <p:cNvSpPr/>
            <p:nvPr/>
          </p:nvSpPr>
          <p:spPr>
            <a:xfrm>
              <a:off x="3901277" y="2253055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4"/>
            <p:cNvSpPr/>
            <p:nvPr/>
          </p:nvSpPr>
          <p:spPr>
            <a:xfrm>
              <a:off x="4601535" y="5045172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5"/>
            <p:cNvSpPr/>
            <p:nvPr/>
          </p:nvSpPr>
          <p:spPr>
            <a:xfrm>
              <a:off x="4601535" y="4088865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6"/>
            <p:cNvSpPr/>
            <p:nvPr/>
          </p:nvSpPr>
          <p:spPr>
            <a:xfrm>
              <a:off x="4601535" y="3168810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7"/>
            <p:cNvSpPr/>
            <p:nvPr/>
          </p:nvSpPr>
          <p:spPr>
            <a:xfrm>
              <a:off x="4601535" y="2267754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8"/>
            <p:cNvSpPr/>
            <p:nvPr/>
          </p:nvSpPr>
          <p:spPr>
            <a:xfrm>
              <a:off x="5301794" y="5004409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39"/>
            <p:cNvSpPr/>
            <p:nvPr/>
          </p:nvSpPr>
          <p:spPr>
            <a:xfrm>
              <a:off x="5301794" y="4063899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0"/>
            <p:cNvSpPr/>
            <p:nvPr/>
          </p:nvSpPr>
          <p:spPr>
            <a:xfrm>
              <a:off x="5301794" y="3095101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1"/>
            <p:cNvSpPr/>
            <p:nvPr/>
          </p:nvSpPr>
          <p:spPr>
            <a:xfrm>
              <a:off x="5301794" y="2163767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2"/>
            <p:cNvSpPr/>
            <p:nvPr/>
          </p:nvSpPr>
          <p:spPr>
            <a:xfrm>
              <a:off x="6002053" y="5037772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3"/>
            <p:cNvSpPr/>
            <p:nvPr/>
          </p:nvSpPr>
          <p:spPr>
            <a:xfrm>
              <a:off x="6002053" y="3994587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4"/>
            <p:cNvSpPr/>
            <p:nvPr/>
          </p:nvSpPr>
          <p:spPr>
            <a:xfrm>
              <a:off x="6002053" y="3161128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5"/>
            <p:cNvSpPr/>
            <p:nvPr/>
          </p:nvSpPr>
          <p:spPr>
            <a:xfrm>
              <a:off x="6002053" y="2064893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6"/>
            <p:cNvSpPr/>
            <p:nvPr/>
          </p:nvSpPr>
          <p:spPr>
            <a:xfrm>
              <a:off x="6702311" y="5002721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7"/>
            <p:cNvSpPr/>
            <p:nvPr/>
          </p:nvSpPr>
          <p:spPr>
            <a:xfrm>
              <a:off x="6702311" y="3985963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8"/>
            <p:cNvSpPr/>
            <p:nvPr/>
          </p:nvSpPr>
          <p:spPr>
            <a:xfrm>
              <a:off x="6702311" y="3019735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49"/>
            <p:cNvSpPr/>
            <p:nvPr/>
          </p:nvSpPr>
          <p:spPr>
            <a:xfrm>
              <a:off x="6702311" y="2136108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0"/>
            <p:cNvSpPr/>
            <p:nvPr/>
          </p:nvSpPr>
          <p:spPr>
            <a:xfrm>
              <a:off x="7402570" y="4938827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1"/>
            <p:cNvSpPr/>
            <p:nvPr/>
          </p:nvSpPr>
          <p:spPr>
            <a:xfrm>
              <a:off x="7402570" y="3975862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2"/>
            <p:cNvSpPr/>
            <p:nvPr/>
          </p:nvSpPr>
          <p:spPr>
            <a:xfrm>
              <a:off x="7402570" y="2934463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3"/>
            <p:cNvSpPr/>
            <p:nvPr/>
          </p:nvSpPr>
          <p:spPr>
            <a:xfrm>
              <a:off x="7402570" y="2059761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4"/>
            <p:cNvSpPr/>
            <p:nvPr/>
          </p:nvSpPr>
          <p:spPr>
            <a:xfrm>
              <a:off x="8102829" y="4953751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5"/>
            <p:cNvSpPr/>
            <p:nvPr/>
          </p:nvSpPr>
          <p:spPr>
            <a:xfrm>
              <a:off x="8102829" y="3972969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6"/>
            <p:cNvSpPr/>
            <p:nvPr/>
          </p:nvSpPr>
          <p:spPr>
            <a:xfrm>
              <a:off x="8102829" y="3045707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7"/>
            <p:cNvSpPr/>
            <p:nvPr/>
          </p:nvSpPr>
          <p:spPr>
            <a:xfrm>
              <a:off x="8102829" y="1961111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58"/>
            <p:cNvSpPr/>
            <p:nvPr/>
          </p:nvSpPr>
          <p:spPr>
            <a:xfrm>
              <a:off x="8803087" y="4950253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59"/>
            <p:cNvSpPr/>
            <p:nvPr/>
          </p:nvSpPr>
          <p:spPr>
            <a:xfrm>
              <a:off x="8803087" y="3945312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0"/>
            <p:cNvSpPr/>
            <p:nvPr/>
          </p:nvSpPr>
          <p:spPr>
            <a:xfrm>
              <a:off x="8803087" y="2924171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1"/>
            <p:cNvSpPr/>
            <p:nvPr/>
          </p:nvSpPr>
          <p:spPr>
            <a:xfrm>
              <a:off x="8803087" y="2054623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2"/>
            <p:cNvSpPr/>
            <p:nvPr/>
          </p:nvSpPr>
          <p:spPr>
            <a:xfrm>
              <a:off x="10203605" y="4995946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3"/>
            <p:cNvSpPr/>
            <p:nvPr/>
          </p:nvSpPr>
          <p:spPr>
            <a:xfrm>
              <a:off x="10203605" y="3955537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4"/>
            <p:cNvSpPr/>
            <p:nvPr/>
          </p:nvSpPr>
          <p:spPr>
            <a:xfrm>
              <a:off x="10203605" y="3007682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5"/>
            <p:cNvSpPr/>
            <p:nvPr/>
          </p:nvSpPr>
          <p:spPr>
            <a:xfrm>
              <a:off x="10203605" y="2171280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6"/>
            <p:cNvSpPr/>
            <p:nvPr/>
          </p:nvSpPr>
          <p:spPr>
            <a:xfrm>
              <a:off x="10903863" y="5021312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7"/>
            <p:cNvSpPr/>
            <p:nvPr/>
          </p:nvSpPr>
          <p:spPr>
            <a:xfrm>
              <a:off x="10903863" y="4054198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68"/>
            <p:cNvSpPr/>
            <p:nvPr/>
          </p:nvSpPr>
          <p:spPr>
            <a:xfrm>
              <a:off x="10903863" y="3087220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69"/>
            <p:cNvSpPr/>
            <p:nvPr/>
          </p:nvSpPr>
          <p:spPr>
            <a:xfrm>
              <a:off x="10903863" y="2247782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0"/>
            <p:cNvSpPr/>
            <p:nvPr/>
          </p:nvSpPr>
          <p:spPr>
            <a:xfrm>
              <a:off x="10704928" y="4745911"/>
              <a:ext cx="43397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11633">
                      <a:alpha val="100000"/>
                    </a:srgbClr>
                  </a:solidFill>
                  <a:latin typeface="Arial"/>
                  <a:cs typeface="Arial"/>
                </a:rPr>
                <a:t>Year 3</a:t>
              </a:r>
            </a:p>
          </p:txBody>
        </p:sp>
        <p:sp>
          <p:nvSpPr>
            <p:cNvPr id="74" name="tx71"/>
            <p:cNvSpPr/>
            <p:nvPr/>
          </p:nvSpPr>
          <p:spPr>
            <a:xfrm>
              <a:off x="10704928" y="3779220"/>
              <a:ext cx="433972" cy="1052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CE5C0A">
                      <a:alpha val="100000"/>
                    </a:srgbClr>
                  </a:solidFill>
                  <a:latin typeface="Arial"/>
                  <a:cs typeface="Arial"/>
                </a:rPr>
                <a:t>Year 5</a:t>
              </a:r>
            </a:p>
          </p:txBody>
        </p:sp>
        <p:sp>
          <p:nvSpPr>
            <p:cNvPr id="75" name="tx72"/>
            <p:cNvSpPr/>
            <p:nvPr/>
          </p:nvSpPr>
          <p:spPr>
            <a:xfrm>
              <a:off x="10704928" y="2812312"/>
              <a:ext cx="433972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9100">
                      <a:alpha val="100000"/>
                    </a:srgbClr>
                  </a:solidFill>
                  <a:latin typeface="Arial"/>
                  <a:cs typeface="Arial"/>
                </a:rPr>
                <a:t>Year 7</a:t>
              </a:r>
            </a:p>
          </p:txBody>
        </p:sp>
        <p:sp>
          <p:nvSpPr>
            <p:cNvPr id="76" name="tx73"/>
            <p:cNvSpPr/>
            <p:nvPr/>
          </p:nvSpPr>
          <p:spPr>
            <a:xfrm>
              <a:off x="10704928" y="1972310"/>
              <a:ext cx="433972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5B50C">
                      <a:alpha val="100000"/>
                    </a:srgbClr>
                  </a:solidFill>
                  <a:latin typeface="Arial"/>
                  <a:cs typeface="Arial"/>
                </a:rPr>
                <a:t>Year 9</a:t>
              </a:r>
            </a:p>
          </p:txBody>
        </p:sp>
        <p:sp>
          <p:nvSpPr>
            <p:cNvPr id="77" name="rc74"/>
            <p:cNvSpPr/>
            <p:nvPr/>
          </p:nvSpPr>
          <p:spPr>
            <a:xfrm>
              <a:off x="8856151" y="1609008"/>
              <a:ext cx="1330491" cy="43762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5"/>
            <p:cNvSpPr/>
            <p:nvPr/>
          </p:nvSpPr>
          <p:spPr>
            <a:xfrm>
              <a:off x="9313561" y="2484333"/>
              <a:ext cx="415671" cy="2690270"/>
            </a:xfrm>
            <a:custGeom>
              <a:avLst/>
              <a:pathLst>
                <a:path w="415671" h="2690270">
                  <a:moveTo>
                    <a:pt x="415671" y="2664253"/>
                  </a:moveTo>
                  <a:lnTo>
                    <a:pt x="415671" y="26017"/>
                  </a:lnTo>
                  <a:lnTo>
                    <a:pt x="415649" y="27064"/>
                  </a:lnTo>
                  <a:lnTo>
                    <a:pt x="415481" y="22881"/>
                  </a:lnTo>
                  <a:lnTo>
                    <a:pt x="414643" y="18778"/>
                  </a:lnTo>
                  <a:lnTo>
                    <a:pt x="413159" y="14863"/>
                  </a:lnTo>
                  <a:lnTo>
                    <a:pt x="411065" y="11237"/>
                  </a:lnTo>
                  <a:lnTo>
                    <a:pt x="408417" y="7994"/>
                  </a:lnTo>
                  <a:lnTo>
                    <a:pt x="405283" y="5217"/>
                  </a:lnTo>
                  <a:lnTo>
                    <a:pt x="401744" y="2980"/>
                  </a:lnTo>
                  <a:lnTo>
                    <a:pt x="397892" y="1338"/>
                  </a:lnTo>
                  <a:lnTo>
                    <a:pt x="393827" y="336"/>
                  </a:lnTo>
                  <a:lnTo>
                    <a:pt x="389653" y="0"/>
                  </a:lnTo>
                  <a:lnTo>
                    <a:pt x="26017" y="0"/>
                  </a:lnTo>
                  <a:lnTo>
                    <a:pt x="21843" y="336"/>
                  </a:lnTo>
                  <a:lnTo>
                    <a:pt x="17778" y="1338"/>
                  </a:lnTo>
                  <a:lnTo>
                    <a:pt x="13926" y="2980"/>
                  </a:lnTo>
                  <a:lnTo>
                    <a:pt x="10387" y="5217"/>
                  </a:lnTo>
                  <a:lnTo>
                    <a:pt x="7253" y="7994"/>
                  </a:lnTo>
                  <a:lnTo>
                    <a:pt x="4605" y="11237"/>
                  </a:lnTo>
                  <a:lnTo>
                    <a:pt x="2511" y="14863"/>
                  </a:lnTo>
                  <a:lnTo>
                    <a:pt x="1027" y="18778"/>
                  </a:lnTo>
                  <a:lnTo>
                    <a:pt x="189" y="22881"/>
                  </a:lnTo>
                  <a:lnTo>
                    <a:pt x="0" y="26017"/>
                  </a:lnTo>
                  <a:lnTo>
                    <a:pt x="0" y="2664253"/>
                  </a:lnTo>
                  <a:lnTo>
                    <a:pt x="189" y="2661117"/>
                  </a:lnTo>
                  <a:lnTo>
                    <a:pt x="21" y="2665300"/>
                  </a:lnTo>
                  <a:lnTo>
                    <a:pt x="525" y="2669457"/>
                  </a:lnTo>
                  <a:lnTo>
                    <a:pt x="1690" y="2673479"/>
                  </a:lnTo>
                  <a:lnTo>
                    <a:pt x="3485" y="2677261"/>
                  </a:lnTo>
                  <a:lnTo>
                    <a:pt x="5864" y="2680707"/>
                  </a:lnTo>
                  <a:lnTo>
                    <a:pt x="8764" y="2683727"/>
                  </a:lnTo>
                  <a:lnTo>
                    <a:pt x="12111" y="2686242"/>
                  </a:lnTo>
                  <a:lnTo>
                    <a:pt x="15819" y="2688188"/>
                  </a:lnTo>
                  <a:lnTo>
                    <a:pt x="19790" y="2689514"/>
                  </a:lnTo>
                  <a:lnTo>
                    <a:pt x="23923" y="2690186"/>
                  </a:lnTo>
                  <a:lnTo>
                    <a:pt x="26017" y="2690270"/>
                  </a:lnTo>
                  <a:lnTo>
                    <a:pt x="389653" y="2690270"/>
                  </a:lnTo>
                  <a:lnTo>
                    <a:pt x="387560" y="2690186"/>
                  </a:lnTo>
                  <a:lnTo>
                    <a:pt x="391747" y="2690186"/>
                  </a:lnTo>
                  <a:lnTo>
                    <a:pt x="395880" y="2689514"/>
                  </a:lnTo>
                  <a:lnTo>
                    <a:pt x="399851" y="2688188"/>
                  </a:lnTo>
                  <a:lnTo>
                    <a:pt x="403559" y="2686242"/>
                  </a:lnTo>
                  <a:lnTo>
                    <a:pt x="406906" y="2683727"/>
                  </a:lnTo>
                  <a:lnTo>
                    <a:pt x="409806" y="2680707"/>
                  </a:lnTo>
                  <a:lnTo>
                    <a:pt x="412185" y="2677261"/>
                  </a:lnTo>
                  <a:lnTo>
                    <a:pt x="413980" y="2673479"/>
                  </a:lnTo>
                  <a:lnTo>
                    <a:pt x="415145" y="2669457"/>
                  </a:lnTo>
                  <a:lnTo>
                    <a:pt x="415649" y="26653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6"/>
            <p:cNvSpPr/>
            <p:nvPr/>
          </p:nvSpPr>
          <p:spPr>
            <a:xfrm rot="-5400000">
              <a:off x="8330565" y="3775936"/>
              <a:ext cx="2378064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Arial"/>
                  <a:cs typeface="Arial"/>
                </a:rPr>
                <a:t>NAPLAN cancelled due to COVID-19</a:t>
              </a:r>
            </a:p>
          </p:txBody>
        </p:sp>
        <p:sp>
          <p:nvSpPr>
            <p:cNvPr id="80" name="tx77"/>
            <p:cNvSpPr/>
            <p:nvPr/>
          </p:nvSpPr>
          <p:spPr>
            <a:xfrm>
              <a:off x="538541" y="4941737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1" name="tx78"/>
            <p:cNvSpPr/>
            <p:nvPr/>
          </p:nvSpPr>
          <p:spPr>
            <a:xfrm>
              <a:off x="538541" y="3986624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2" name="tx79"/>
            <p:cNvSpPr/>
            <p:nvPr/>
          </p:nvSpPr>
          <p:spPr>
            <a:xfrm>
              <a:off x="538541" y="3031176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3" name="tx80"/>
            <p:cNvSpPr/>
            <p:nvPr/>
          </p:nvSpPr>
          <p:spPr>
            <a:xfrm>
              <a:off x="538541" y="206746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4" name="pl81"/>
            <p:cNvSpPr/>
            <p:nvPr/>
          </p:nvSpPr>
          <p:spPr>
            <a:xfrm>
              <a:off x="768163" y="5985255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2"/>
            <p:cNvSpPr/>
            <p:nvPr/>
          </p:nvSpPr>
          <p:spPr>
            <a:xfrm>
              <a:off x="1118293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3"/>
            <p:cNvSpPr/>
            <p:nvPr/>
          </p:nvSpPr>
          <p:spPr>
            <a:xfrm>
              <a:off x="3919327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4"/>
            <p:cNvSpPr/>
            <p:nvPr/>
          </p:nvSpPr>
          <p:spPr>
            <a:xfrm>
              <a:off x="6720362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5"/>
            <p:cNvSpPr/>
            <p:nvPr/>
          </p:nvSpPr>
          <p:spPr>
            <a:xfrm>
              <a:off x="9521397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6"/>
            <p:cNvSpPr/>
            <p:nvPr/>
          </p:nvSpPr>
          <p:spPr>
            <a:xfrm>
              <a:off x="10921914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7"/>
            <p:cNvSpPr/>
            <p:nvPr/>
          </p:nvSpPr>
          <p:spPr>
            <a:xfrm>
              <a:off x="864020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91" name="tx88"/>
            <p:cNvSpPr/>
            <p:nvPr/>
          </p:nvSpPr>
          <p:spPr>
            <a:xfrm>
              <a:off x="3665055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92" name="tx89"/>
            <p:cNvSpPr/>
            <p:nvPr/>
          </p:nvSpPr>
          <p:spPr>
            <a:xfrm>
              <a:off x="6466089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93" name="tx90"/>
            <p:cNvSpPr/>
            <p:nvPr/>
          </p:nvSpPr>
          <p:spPr>
            <a:xfrm>
              <a:off x="9267124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94" name="tx91"/>
            <p:cNvSpPr/>
            <p:nvPr/>
          </p:nvSpPr>
          <p:spPr>
            <a:xfrm>
              <a:off x="10667641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  <p:sp>
          <p:nvSpPr>
            <p:cNvPr id="95" name="tx92"/>
            <p:cNvSpPr/>
            <p:nvPr/>
          </p:nvSpPr>
          <p:spPr>
            <a:xfrm>
              <a:off x="5857446" y="6353743"/>
              <a:ext cx="482872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Year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8872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Insert title</dc:title>
  <dc:creator>Kat Clay</dc:creator>
  <cp:lastModifiedBy/>
  <cp:revision>261</cp:revision>
  <dcterms:created xsi:type="dcterms:W3CDTF">2022-05-20T01:54:03Z</dcterms:created>
  <dcterms:modified xsi:type="dcterms:W3CDTF">2024-07-08T17:32:59Z</dcterms:modified>
</cp:coreProperties>
</file>