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notesMaster" Target="notesMasters/notesMaster1.xml"/>
</Relationships>

</file>

<file path=ppt/notesMasters/_rels/notesMaster1.xml.rels><?xml version="1.0" encoding="UTF-8" standalone="yes"?>

<Relationships  xmlns="http://schemas.openxmlformats.org/package/2006/relationships">
<Relationship Id="rId1" Type="http://schemas.openxmlformats.org/officeDocument/2006/relationships/theme" Target="../theme/theme2.xml"/>
</Relationships>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lvl="0" indent="-17145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marL="450850" lvl="1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19138" lvl="2" indent="-1714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87425" lvl="3" indent="-171450" defTabSz="1169988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55713" lvl="4" indent="-1714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R script location: ~/GitHub/school-ed-2025-primary-maths/R/02-historical-naplan-performance.R
Powerpoint file location: C:\Users\PETRIE\OneDrive - The University of Melbourne\Documents\GitHub\school-ed-2025-primary-maths\atlas\learning_gaps_over_time_chart\learning_gaps_over_time_chart_blog.pptx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199"/>
            <a:ext cx="8971200" cy="5298739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aption Placeholder 1">
            <a:extLst>
              <a:ext uri="{FF2B5EF4-FFF2-40B4-BE49-F238E27FC236}">
                <a16:creationId xmlns:a16="http://schemas.microsoft.com/office/drawing/2014/main" id="{FC0AE3D2-B888-DD4C-69C1-4D456E5B6C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375" y="6529939"/>
            <a:ext cx="8885238" cy="24923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58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68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3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notesSlide" Target="../notesSlides/notesSlide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SES gaps are not closing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Numeracy learning gap between students with bachelor qualified parents and parents not completing school, in effective years of learning</a:t>
            </a:r>
          </a:p>
        </p:txBody>
      </p:sp>
      <p:sp>
        <p:nvSpPr>
          <p:cNvPr id="4" name="Caption Placeholder 1"/>
          <p:cNvSpPr>
            <a:spLocks noGrp="1"/>
          </p:cNvSpPr>
          <p:nvPr>
            <p:ph type="body" sz="quarter" idx="10"/>
          </p:nvPr>
        </p:nvSpPr>
        <p:spPr>
          <a:xfrm>
            <a:off x="79375" y="6529939"/>
            <a:ext cx="8885238" cy="249237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pic="http://schemas.openxmlformats.org/drawingml/2006/picture">
        <p:nvGrpSpPr>
          <p:cNvPr id="5" name="Content Placeholder 3"/>
          <p:cNvGrpSpPr/>
          <p:nvPr/>
        </p:nvGrpSpPr>
        <p:grpSpPr>
          <a:xfrm>
            <a:off x="79200" y="1231199"/>
            <a:ext cx="8971200" cy="5298739"/>
            <a:chOff x="79200" y="1231199"/>
            <a:chExt cx="8971200" cy="5298739"/>
          </a:xfrm>
        </p:grpSpPr>
        <p:sp>
          <p:nvSpPr>
            <p:cNvPr id="6" name="rc3"/>
            <p:cNvSpPr/>
            <p:nvPr/>
          </p:nvSpPr>
          <p:spPr>
            <a:xfrm>
              <a:off x="79200" y="1231199"/>
              <a:ext cx="8971200" cy="52987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4"/>
            <p:cNvSpPr/>
            <p:nvPr/>
          </p:nvSpPr>
          <p:spPr>
            <a:xfrm>
              <a:off x="79200" y="1231199"/>
              <a:ext cx="8971200" cy="52987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5"/>
            <p:cNvSpPr/>
            <p:nvPr/>
          </p:nvSpPr>
          <p:spPr>
            <a:xfrm>
              <a:off x="310650" y="1322638"/>
              <a:ext cx="8630021" cy="48747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6"/>
            <p:cNvSpPr/>
            <p:nvPr/>
          </p:nvSpPr>
          <p:spPr>
            <a:xfrm>
              <a:off x="310650" y="6197419"/>
              <a:ext cx="8630021" cy="0"/>
            </a:xfrm>
            <a:custGeom>
              <a:avLst/>
              <a:pathLst>
                <a:path w="8630021" h="0">
                  <a:moveTo>
                    <a:pt x="0" y="0"/>
                  </a:moveTo>
                  <a:lnTo>
                    <a:pt x="8630021" y="0"/>
                  </a:lnTo>
                  <a:lnTo>
                    <a:pt x="86300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7"/>
            <p:cNvSpPr/>
            <p:nvPr/>
          </p:nvSpPr>
          <p:spPr>
            <a:xfrm>
              <a:off x="310650" y="5236871"/>
              <a:ext cx="8630021" cy="0"/>
            </a:xfrm>
            <a:custGeom>
              <a:avLst/>
              <a:pathLst>
                <a:path w="8630021" h="0">
                  <a:moveTo>
                    <a:pt x="0" y="0"/>
                  </a:moveTo>
                  <a:lnTo>
                    <a:pt x="8630021" y="0"/>
                  </a:lnTo>
                  <a:lnTo>
                    <a:pt x="86300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8"/>
            <p:cNvSpPr/>
            <p:nvPr/>
          </p:nvSpPr>
          <p:spPr>
            <a:xfrm>
              <a:off x="310650" y="4276323"/>
              <a:ext cx="8630021" cy="0"/>
            </a:xfrm>
            <a:custGeom>
              <a:avLst/>
              <a:pathLst>
                <a:path w="8630021" h="0">
                  <a:moveTo>
                    <a:pt x="0" y="0"/>
                  </a:moveTo>
                  <a:lnTo>
                    <a:pt x="8630021" y="0"/>
                  </a:lnTo>
                  <a:lnTo>
                    <a:pt x="86300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9"/>
            <p:cNvSpPr/>
            <p:nvPr/>
          </p:nvSpPr>
          <p:spPr>
            <a:xfrm>
              <a:off x="310650" y="3315775"/>
              <a:ext cx="8630021" cy="0"/>
            </a:xfrm>
            <a:custGeom>
              <a:avLst/>
              <a:pathLst>
                <a:path w="8630021" h="0">
                  <a:moveTo>
                    <a:pt x="0" y="0"/>
                  </a:moveTo>
                  <a:lnTo>
                    <a:pt x="8630021" y="0"/>
                  </a:lnTo>
                  <a:lnTo>
                    <a:pt x="86300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0"/>
            <p:cNvSpPr/>
            <p:nvPr/>
          </p:nvSpPr>
          <p:spPr>
            <a:xfrm>
              <a:off x="310650" y="2355227"/>
              <a:ext cx="8630021" cy="0"/>
            </a:xfrm>
            <a:custGeom>
              <a:avLst/>
              <a:pathLst>
                <a:path w="8630021" h="0">
                  <a:moveTo>
                    <a:pt x="0" y="0"/>
                  </a:moveTo>
                  <a:lnTo>
                    <a:pt x="8630021" y="0"/>
                  </a:lnTo>
                  <a:lnTo>
                    <a:pt x="86300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1"/>
            <p:cNvSpPr/>
            <p:nvPr/>
          </p:nvSpPr>
          <p:spPr>
            <a:xfrm>
              <a:off x="310650" y="1394680"/>
              <a:ext cx="8630021" cy="0"/>
            </a:xfrm>
            <a:custGeom>
              <a:avLst/>
              <a:pathLst>
                <a:path w="8630021" h="0">
                  <a:moveTo>
                    <a:pt x="0" y="0"/>
                  </a:moveTo>
                  <a:lnTo>
                    <a:pt x="8630021" y="0"/>
                  </a:lnTo>
                  <a:lnTo>
                    <a:pt x="86300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2"/>
            <p:cNvSpPr/>
            <p:nvPr/>
          </p:nvSpPr>
          <p:spPr>
            <a:xfrm>
              <a:off x="680324" y="4726717"/>
              <a:ext cx="7393464" cy="251681"/>
            </a:xfrm>
            <a:custGeom>
              <a:avLst/>
              <a:pathLst>
                <a:path w="7393464" h="251681">
                  <a:moveTo>
                    <a:pt x="0" y="189109"/>
                  </a:moveTo>
                  <a:lnTo>
                    <a:pt x="739346" y="251681"/>
                  </a:lnTo>
                  <a:lnTo>
                    <a:pt x="1478692" y="113859"/>
                  </a:lnTo>
                  <a:lnTo>
                    <a:pt x="2218039" y="115289"/>
                  </a:lnTo>
                  <a:lnTo>
                    <a:pt x="2957385" y="76476"/>
                  </a:lnTo>
                  <a:lnTo>
                    <a:pt x="3696732" y="0"/>
                  </a:lnTo>
                  <a:lnTo>
                    <a:pt x="4436078" y="49192"/>
                  </a:lnTo>
                  <a:lnTo>
                    <a:pt x="5175424" y="7674"/>
                  </a:lnTo>
                  <a:lnTo>
                    <a:pt x="6654117" y="48547"/>
                  </a:lnTo>
                  <a:lnTo>
                    <a:pt x="7393464" y="66703"/>
                  </a:lnTo>
                </a:path>
              </a:pathLst>
            </a:custGeom>
            <a:ln w="13550" cap="flat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3"/>
            <p:cNvSpPr/>
            <p:nvPr/>
          </p:nvSpPr>
          <p:spPr>
            <a:xfrm>
              <a:off x="680324" y="3859266"/>
              <a:ext cx="7393464" cy="218350"/>
            </a:xfrm>
            <a:custGeom>
              <a:avLst/>
              <a:pathLst>
                <a:path w="7393464" h="218350">
                  <a:moveTo>
                    <a:pt x="0" y="136078"/>
                  </a:moveTo>
                  <a:lnTo>
                    <a:pt x="739346" y="163419"/>
                  </a:lnTo>
                  <a:lnTo>
                    <a:pt x="1478692" y="218350"/>
                  </a:lnTo>
                  <a:lnTo>
                    <a:pt x="2218039" y="140507"/>
                  </a:lnTo>
                  <a:lnTo>
                    <a:pt x="2957385" y="7191"/>
                  </a:lnTo>
                  <a:lnTo>
                    <a:pt x="3696732" y="131365"/>
                  </a:lnTo>
                  <a:lnTo>
                    <a:pt x="4436078" y="123437"/>
                  </a:lnTo>
                  <a:lnTo>
                    <a:pt x="5175424" y="43513"/>
                  </a:lnTo>
                  <a:lnTo>
                    <a:pt x="6654117" y="0"/>
                  </a:lnTo>
                  <a:lnTo>
                    <a:pt x="7393464" y="199314"/>
                  </a:lnTo>
                </a:path>
              </a:pathLst>
            </a:custGeom>
            <a:ln w="13550" cap="flat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4"/>
            <p:cNvSpPr/>
            <p:nvPr/>
          </p:nvSpPr>
          <p:spPr>
            <a:xfrm>
              <a:off x="680324" y="2422994"/>
              <a:ext cx="7393464" cy="826452"/>
            </a:xfrm>
            <a:custGeom>
              <a:avLst/>
              <a:pathLst>
                <a:path w="7393464" h="826452">
                  <a:moveTo>
                    <a:pt x="0" y="702069"/>
                  </a:moveTo>
                  <a:lnTo>
                    <a:pt x="739346" y="726053"/>
                  </a:lnTo>
                  <a:lnTo>
                    <a:pt x="1478692" y="546546"/>
                  </a:lnTo>
                  <a:lnTo>
                    <a:pt x="2218039" y="826452"/>
                  </a:lnTo>
                  <a:lnTo>
                    <a:pt x="2957385" y="492734"/>
                  </a:lnTo>
                  <a:lnTo>
                    <a:pt x="3696732" y="271432"/>
                  </a:lnTo>
                  <a:lnTo>
                    <a:pt x="4436078" y="569248"/>
                  </a:lnTo>
                  <a:lnTo>
                    <a:pt x="5175424" y="42861"/>
                  </a:lnTo>
                  <a:lnTo>
                    <a:pt x="6654117" y="62940"/>
                  </a:lnTo>
                  <a:lnTo>
                    <a:pt x="7393464" y="0"/>
                  </a:lnTo>
                </a:path>
              </a:pathLst>
            </a:custGeom>
            <a:ln w="13550" cap="flat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5"/>
            <p:cNvSpPr/>
            <p:nvPr/>
          </p:nvSpPr>
          <p:spPr>
            <a:xfrm>
              <a:off x="680324" y="1604189"/>
              <a:ext cx="7393464" cy="945426"/>
            </a:xfrm>
            <a:custGeom>
              <a:avLst/>
              <a:pathLst>
                <a:path w="7393464" h="945426">
                  <a:moveTo>
                    <a:pt x="0" y="555709"/>
                  </a:moveTo>
                  <a:lnTo>
                    <a:pt x="739346" y="0"/>
                  </a:lnTo>
                  <a:lnTo>
                    <a:pt x="1478692" y="563626"/>
                  </a:lnTo>
                  <a:lnTo>
                    <a:pt x="2218039" y="640835"/>
                  </a:lnTo>
                  <a:lnTo>
                    <a:pt x="2957385" y="739596"/>
                  </a:lnTo>
                  <a:lnTo>
                    <a:pt x="3696732" y="798622"/>
                  </a:lnTo>
                  <a:lnTo>
                    <a:pt x="4436078" y="648868"/>
                  </a:lnTo>
                  <a:lnTo>
                    <a:pt x="5175424" y="802178"/>
                  </a:lnTo>
                  <a:lnTo>
                    <a:pt x="6654117" y="784911"/>
                  </a:lnTo>
                  <a:lnTo>
                    <a:pt x="7393464" y="945426"/>
                  </a:lnTo>
                </a:path>
              </a:pathLst>
            </a:custGeom>
            <a:ln w="13550" cap="flat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6"/>
            <p:cNvSpPr/>
            <p:nvPr/>
          </p:nvSpPr>
          <p:spPr>
            <a:xfrm>
              <a:off x="5892716" y="1322639"/>
              <a:ext cx="1404758" cy="48747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17"/>
            <p:cNvSpPr/>
            <p:nvPr/>
          </p:nvSpPr>
          <p:spPr>
            <a:xfrm>
              <a:off x="637724" y="4873227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8"/>
            <p:cNvSpPr/>
            <p:nvPr/>
          </p:nvSpPr>
          <p:spPr>
            <a:xfrm>
              <a:off x="637724" y="3952744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19"/>
            <p:cNvSpPr/>
            <p:nvPr/>
          </p:nvSpPr>
          <p:spPr>
            <a:xfrm>
              <a:off x="637724" y="3082464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0"/>
            <p:cNvSpPr/>
            <p:nvPr/>
          </p:nvSpPr>
          <p:spPr>
            <a:xfrm>
              <a:off x="637724" y="2117299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1"/>
            <p:cNvSpPr/>
            <p:nvPr/>
          </p:nvSpPr>
          <p:spPr>
            <a:xfrm>
              <a:off x="1377070" y="4935798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2"/>
            <p:cNvSpPr/>
            <p:nvPr/>
          </p:nvSpPr>
          <p:spPr>
            <a:xfrm>
              <a:off x="1377070" y="3980085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3"/>
            <p:cNvSpPr/>
            <p:nvPr/>
          </p:nvSpPr>
          <p:spPr>
            <a:xfrm>
              <a:off x="1377070" y="3106448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4"/>
            <p:cNvSpPr/>
            <p:nvPr/>
          </p:nvSpPr>
          <p:spPr>
            <a:xfrm>
              <a:off x="1377070" y="1561589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5"/>
            <p:cNvSpPr/>
            <p:nvPr/>
          </p:nvSpPr>
          <p:spPr>
            <a:xfrm>
              <a:off x="2116416" y="4797977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6"/>
            <p:cNvSpPr/>
            <p:nvPr/>
          </p:nvSpPr>
          <p:spPr>
            <a:xfrm>
              <a:off x="2116416" y="4035016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7"/>
            <p:cNvSpPr/>
            <p:nvPr/>
          </p:nvSpPr>
          <p:spPr>
            <a:xfrm>
              <a:off x="2116416" y="2926940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8"/>
            <p:cNvSpPr/>
            <p:nvPr/>
          </p:nvSpPr>
          <p:spPr>
            <a:xfrm>
              <a:off x="2116416" y="2125215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29"/>
            <p:cNvSpPr/>
            <p:nvPr/>
          </p:nvSpPr>
          <p:spPr>
            <a:xfrm>
              <a:off x="2855763" y="4799407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0"/>
            <p:cNvSpPr/>
            <p:nvPr/>
          </p:nvSpPr>
          <p:spPr>
            <a:xfrm>
              <a:off x="2855763" y="3957174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1"/>
            <p:cNvSpPr/>
            <p:nvPr/>
          </p:nvSpPr>
          <p:spPr>
            <a:xfrm>
              <a:off x="2855763" y="3206847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2"/>
            <p:cNvSpPr/>
            <p:nvPr/>
          </p:nvSpPr>
          <p:spPr>
            <a:xfrm>
              <a:off x="2855763" y="2202425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3"/>
            <p:cNvSpPr/>
            <p:nvPr/>
          </p:nvSpPr>
          <p:spPr>
            <a:xfrm>
              <a:off x="3595109" y="4760594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4"/>
            <p:cNvSpPr/>
            <p:nvPr/>
          </p:nvSpPr>
          <p:spPr>
            <a:xfrm>
              <a:off x="3595109" y="3823857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5"/>
            <p:cNvSpPr/>
            <p:nvPr/>
          </p:nvSpPr>
          <p:spPr>
            <a:xfrm>
              <a:off x="3595109" y="2873128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6"/>
            <p:cNvSpPr/>
            <p:nvPr/>
          </p:nvSpPr>
          <p:spPr>
            <a:xfrm>
              <a:off x="3595109" y="2301186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7"/>
            <p:cNvSpPr/>
            <p:nvPr/>
          </p:nvSpPr>
          <p:spPr>
            <a:xfrm>
              <a:off x="4334456" y="4684117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8"/>
            <p:cNvSpPr/>
            <p:nvPr/>
          </p:nvSpPr>
          <p:spPr>
            <a:xfrm>
              <a:off x="4334456" y="3948031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39"/>
            <p:cNvSpPr/>
            <p:nvPr/>
          </p:nvSpPr>
          <p:spPr>
            <a:xfrm>
              <a:off x="4334456" y="2651827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0"/>
            <p:cNvSpPr/>
            <p:nvPr/>
          </p:nvSpPr>
          <p:spPr>
            <a:xfrm>
              <a:off x="4334456" y="2360212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1"/>
            <p:cNvSpPr/>
            <p:nvPr/>
          </p:nvSpPr>
          <p:spPr>
            <a:xfrm>
              <a:off x="5073802" y="4733310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2"/>
            <p:cNvSpPr/>
            <p:nvPr/>
          </p:nvSpPr>
          <p:spPr>
            <a:xfrm>
              <a:off x="5073802" y="3940104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3"/>
            <p:cNvSpPr/>
            <p:nvPr/>
          </p:nvSpPr>
          <p:spPr>
            <a:xfrm>
              <a:off x="5073802" y="2949643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4"/>
            <p:cNvSpPr/>
            <p:nvPr/>
          </p:nvSpPr>
          <p:spPr>
            <a:xfrm>
              <a:off x="5073802" y="2210457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5"/>
            <p:cNvSpPr/>
            <p:nvPr/>
          </p:nvSpPr>
          <p:spPr>
            <a:xfrm>
              <a:off x="5813149" y="4691792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6"/>
            <p:cNvSpPr/>
            <p:nvPr/>
          </p:nvSpPr>
          <p:spPr>
            <a:xfrm>
              <a:off x="5813149" y="3860179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7"/>
            <p:cNvSpPr/>
            <p:nvPr/>
          </p:nvSpPr>
          <p:spPr>
            <a:xfrm>
              <a:off x="5813149" y="2423256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8"/>
            <p:cNvSpPr/>
            <p:nvPr/>
          </p:nvSpPr>
          <p:spPr>
            <a:xfrm>
              <a:off x="5813149" y="2363768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49"/>
            <p:cNvSpPr/>
            <p:nvPr/>
          </p:nvSpPr>
          <p:spPr>
            <a:xfrm>
              <a:off x="7291841" y="4732664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0"/>
            <p:cNvSpPr/>
            <p:nvPr/>
          </p:nvSpPr>
          <p:spPr>
            <a:xfrm>
              <a:off x="7291841" y="3816666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1"/>
            <p:cNvSpPr/>
            <p:nvPr/>
          </p:nvSpPr>
          <p:spPr>
            <a:xfrm>
              <a:off x="7291841" y="2443334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2"/>
            <p:cNvSpPr/>
            <p:nvPr/>
          </p:nvSpPr>
          <p:spPr>
            <a:xfrm>
              <a:off x="7291841" y="2346501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3"/>
            <p:cNvSpPr/>
            <p:nvPr/>
          </p:nvSpPr>
          <p:spPr>
            <a:xfrm>
              <a:off x="8031188" y="4750821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4"/>
            <p:cNvSpPr/>
            <p:nvPr/>
          </p:nvSpPr>
          <p:spPr>
            <a:xfrm>
              <a:off x="8031188" y="4015980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5"/>
            <p:cNvSpPr/>
            <p:nvPr/>
          </p:nvSpPr>
          <p:spPr>
            <a:xfrm>
              <a:off x="8031188" y="2380394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6"/>
            <p:cNvSpPr/>
            <p:nvPr/>
          </p:nvSpPr>
          <p:spPr>
            <a:xfrm>
              <a:off x="8031188" y="2507016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7"/>
            <p:cNvSpPr/>
            <p:nvPr/>
          </p:nvSpPr>
          <p:spPr>
            <a:xfrm>
              <a:off x="8184690" y="4708030"/>
              <a:ext cx="673521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611633">
                      <a:alpha val="100000"/>
                    </a:srgbClr>
                  </a:solidFill>
                  <a:latin typeface="Arial"/>
                  <a:cs typeface="Arial"/>
                </a:rPr>
                <a:t>Year 3</a:t>
              </a:r>
            </a:p>
          </p:txBody>
        </p:sp>
        <p:sp>
          <p:nvSpPr>
            <p:cNvPr id="61" name="tx58"/>
            <p:cNvSpPr/>
            <p:nvPr/>
          </p:nvSpPr>
          <p:spPr>
            <a:xfrm>
              <a:off x="8184690" y="3973971"/>
              <a:ext cx="673521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CE5C0A">
                      <a:alpha val="100000"/>
                    </a:srgbClr>
                  </a:solidFill>
                  <a:latin typeface="Arial"/>
                  <a:cs typeface="Arial"/>
                </a:rPr>
                <a:t>Year 5</a:t>
              </a:r>
            </a:p>
          </p:txBody>
        </p:sp>
        <p:sp>
          <p:nvSpPr>
            <p:cNvPr id="62" name="tx59"/>
            <p:cNvSpPr/>
            <p:nvPr/>
          </p:nvSpPr>
          <p:spPr>
            <a:xfrm>
              <a:off x="8184690" y="2338497"/>
              <a:ext cx="673521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9100">
                      <a:alpha val="100000"/>
                    </a:srgbClr>
                  </a:solidFill>
                  <a:latin typeface="Arial"/>
                  <a:cs typeface="Arial"/>
                </a:rPr>
                <a:t>Year 7</a:t>
              </a:r>
            </a:p>
          </p:txBody>
        </p:sp>
        <p:sp>
          <p:nvSpPr>
            <p:cNvPr id="63" name="tx60"/>
            <p:cNvSpPr/>
            <p:nvPr/>
          </p:nvSpPr>
          <p:spPr>
            <a:xfrm>
              <a:off x="8184690" y="2464338"/>
              <a:ext cx="67352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5B50C">
                      <a:alpha val="100000"/>
                    </a:srgbClr>
                  </a:solidFill>
                  <a:latin typeface="Arial"/>
                  <a:cs typeface="Arial"/>
                </a:rPr>
                <a:t>Year 9</a:t>
              </a:r>
            </a:p>
          </p:txBody>
        </p:sp>
        <p:sp>
          <p:nvSpPr>
            <p:cNvPr id="64" name="tx61"/>
            <p:cNvSpPr/>
            <p:nvPr/>
          </p:nvSpPr>
          <p:spPr>
            <a:xfrm rot="-5400000">
              <a:off x="4711712" y="3711384"/>
              <a:ext cx="3761072" cy="1693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NAPLAN cancelled due to COVID-19</a:t>
              </a:r>
            </a:p>
          </p:txBody>
        </p:sp>
        <p:sp>
          <p:nvSpPr>
            <p:cNvPr id="65" name="tx62"/>
            <p:cNvSpPr/>
            <p:nvPr/>
          </p:nvSpPr>
          <p:spPr>
            <a:xfrm>
              <a:off x="81028" y="611214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3"/>
            <p:cNvSpPr/>
            <p:nvPr/>
          </p:nvSpPr>
          <p:spPr>
            <a:xfrm>
              <a:off x="81028" y="5154383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4"/>
            <p:cNvSpPr/>
            <p:nvPr/>
          </p:nvSpPr>
          <p:spPr>
            <a:xfrm>
              <a:off x="81028" y="419383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5"/>
            <p:cNvSpPr/>
            <p:nvPr/>
          </p:nvSpPr>
          <p:spPr>
            <a:xfrm>
              <a:off x="81028" y="3230385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6"/>
            <p:cNvSpPr/>
            <p:nvPr/>
          </p:nvSpPr>
          <p:spPr>
            <a:xfrm>
              <a:off x="81028" y="2273409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7"/>
            <p:cNvSpPr/>
            <p:nvPr/>
          </p:nvSpPr>
          <p:spPr>
            <a:xfrm>
              <a:off x="81028" y="1312303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pl68"/>
            <p:cNvSpPr/>
            <p:nvPr/>
          </p:nvSpPr>
          <p:spPr>
            <a:xfrm>
              <a:off x="310650" y="6197419"/>
              <a:ext cx="8630021" cy="0"/>
            </a:xfrm>
            <a:custGeom>
              <a:avLst/>
              <a:pathLst>
                <a:path w="8630021" h="0">
                  <a:moveTo>
                    <a:pt x="0" y="0"/>
                  </a:moveTo>
                  <a:lnTo>
                    <a:pt x="8630021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9"/>
            <p:cNvSpPr/>
            <p:nvPr/>
          </p:nvSpPr>
          <p:spPr>
            <a:xfrm>
              <a:off x="2159016" y="619741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0"/>
            <p:cNvSpPr/>
            <p:nvPr/>
          </p:nvSpPr>
          <p:spPr>
            <a:xfrm>
              <a:off x="680324" y="619741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1"/>
            <p:cNvSpPr/>
            <p:nvPr/>
          </p:nvSpPr>
          <p:spPr>
            <a:xfrm>
              <a:off x="3637709" y="619741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2"/>
            <p:cNvSpPr/>
            <p:nvPr/>
          </p:nvSpPr>
          <p:spPr>
            <a:xfrm>
              <a:off x="5116402" y="619741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3"/>
            <p:cNvSpPr/>
            <p:nvPr/>
          </p:nvSpPr>
          <p:spPr>
            <a:xfrm>
              <a:off x="6595095" y="619741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4"/>
            <p:cNvSpPr/>
            <p:nvPr/>
          </p:nvSpPr>
          <p:spPr>
            <a:xfrm>
              <a:off x="8073788" y="619741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5"/>
            <p:cNvSpPr/>
            <p:nvPr/>
          </p:nvSpPr>
          <p:spPr>
            <a:xfrm>
              <a:off x="1904744" y="6296444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79" name="tx76"/>
            <p:cNvSpPr/>
            <p:nvPr/>
          </p:nvSpPr>
          <p:spPr>
            <a:xfrm>
              <a:off x="426051" y="6296444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80" name="tx77"/>
            <p:cNvSpPr/>
            <p:nvPr/>
          </p:nvSpPr>
          <p:spPr>
            <a:xfrm>
              <a:off x="3383436" y="6296444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81" name="tx78"/>
            <p:cNvSpPr/>
            <p:nvPr/>
          </p:nvSpPr>
          <p:spPr>
            <a:xfrm>
              <a:off x="4862129" y="6296444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82" name="tx79"/>
            <p:cNvSpPr/>
            <p:nvPr/>
          </p:nvSpPr>
          <p:spPr>
            <a:xfrm>
              <a:off x="6340822" y="6296444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83" name="tx80"/>
            <p:cNvSpPr/>
            <p:nvPr/>
          </p:nvSpPr>
          <p:spPr>
            <a:xfrm>
              <a:off x="7819515" y="6296444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Matt Cowgill</dc:creator>
  <cp:lastModifiedBy/>
  <cp:revision>34</cp:revision>
  <dcterms:created xsi:type="dcterms:W3CDTF">2019-02-12T04:35:04Z</dcterms:created>
  <dcterms:modified xsi:type="dcterms:W3CDTF">2024-09-26T18:30:56Z</dcterms:modified>
</cp:coreProperties>
</file>