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57" r:id="rId7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>
        <p:scale>
          <a:sx n="46" d="100"/>
          <a:sy n="46" d="100"/>
        </p:scale>
        <p:origin x="3256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notesMaster" Target="notesMasters/notesMaster1.xml"/>
</Relationships>

</file>

<file path=ppt/notesMasters/_rels/notesMaster1.xml.rels><?xml version="1.0" encoding="UTF-8" standalone="yes"?>

<Relationships  xmlns="http://schemas.openxmlformats.org/package/2006/relationships">
<Relationship Id="rId1" Type="http://schemas.openxmlformats.org/officeDocument/2006/relationships/theme" Target="../theme/theme2.xml"/>
</Relationships>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2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R script location: ~/GitHub/school-ed-2025-primary-maths/R/02-historical-naplan-performance.R
Powerpoint file location: C:\Users\PETRIE\OneDrive - The University of Melbourne\Documents\GitHub\school-ed-2025-primary-maths\atlas\learning_gaps_over_time_chart\learning_gaps_over_time_chart_fullpage.pptx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D38CE8C8-8AEA-56B1-3B41-9467B20BED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789525" y="-2355850"/>
            <a:ext cx="4627130" cy="23558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5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69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27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8729" y="1686081"/>
            <a:ext cx="7758504" cy="23833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6902" y="4233113"/>
            <a:ext cx="6845739" cy="16528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SES gaps are not closing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Numeracy learning gap between students with bachelor qualified parents and parents not completing school, in effective years of learning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sz="quarter" idx="10"/>
          </p:nvPr>
        </p:nvSpPr>
        <p:spPr>
          <a:xfrm>
            <a:off x="17789525" y="-2355850"/>
            <a:ext cx="4627130" cy="235585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6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231450" y="91440"/>
              <a:ext cx="15614021" cy="7553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231450" y="7645081"/>
              <a:ext cx="15614021" cy="0"/>
            </a:xfrm>
            <a:custGeom>
              <a:avLst/>
              <a:pathLst>
                <a:path w="15614021" h="0">
                  <a:moveTo>
                    <a:pt x="0" y="0"/>
                  </a:moveTo>
                  <a:lnTo>
                    <a:pt x="15614021" y="0"/>
                  </a:lnTo>
                  <a:lnTo>
                    <a:pt x="15614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231450" y="6156678"/>
              <a:ext cx="15614021" cy="0"/>
            </a:xfrm>
            <a:custGeom>
              <a:avLst/>
              <a:pathLst>
                <a:path w="15614021" h="0">
                  <a:moveTo>
                    <a:pt x="0" y="0"/>
                  </a:moveTo>
                  <a:lnTo>
                    <a:pt x="15614021" y="0"/>
                  </a:lnTo>
                  <a:lnTo>
                    <a:pt x="15614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231450" y="4668276"/>
              <a:ext cx="15614021" cy="0"/>
            </a:xfrm>
            <a:custGeom>
              <a:avLst/>
              <a:pathLst>
                <a:path w="15614021" h="0">
                  <a:moveTo>
                    <a:pt x="0" y="0"/>
                  </a:moveTo>
                  <a:lnTo>
                    <a:pt x="15614021" y="0"/>
                  </a:lnTo>
                  <a:lnTo>
                    <a:pt x="15614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231450" y="3179874"/>
              <a:ext cx="15614021" cy="0"/>
            </a:xfrm>
            <a:custGeom>
              <a:avLst/>
              <a:pathLst>
                <a:path w="15614021" h="0">
                  <a:moveTo>
                    <a:pt x="0" y="0"/>
                  </a:moveTo>
                  <a:lnTo>
                    <a:pt x="15614021" y="0"/>
                  </a:lnTo>
                  <a:lnTo>
                    <a:pt x="15614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231450" y="1691472"/>
              <a:ext cx="15614021" cy="0"/>
            </a:xfrm>
            <a:custGeom>
              <a:avLst/>
              <a:pathLst>
                <a:path w="15614021" h="0">
                  <a:moveTo>
                    <a:pt x="0" y="0"/>
                  </a:moveTo>
                  <a:lnTo>
                    <a:pt x="15614021" y="0"/>
                  </a:lnTo>
                  <a:lnTo>
                    <a:pt x="15614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231450" y="203070"/>
              <a:ext cx="15614021" cy="0"/>
            </a:xfrm>
            <a:custGeom>
              <a:avLst/>
              <a:pathLst>
                <a:path w="15614021" h="0">
                  <a:moveTo>
                    <a:pt x="0" y="0"/>
                  </a:moveTo>
                  <a:lnTo>
                    <a:pt x="15614021" y="0"/>
                  </a:lnTo>
                  <a:lnTo>
                    <a:pt x="15614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900288" y="5366178"/>
              <a:ext cx="13376758" cy="389988"/>
            </a:xfrm>
            <a:custGeom>
              <a:avLst/>
              <a:pathLst>
                <a:path w="13376758" h="389988">
                  <a:moveTo>
                    <a:pt x="0" y="293031"/>
                  </a:moveTo>
                  <a:lnTo>
                    <a:pt x="1337675" y="389988"/>
                  </a:lnTo>
                  <a:lnTo>
                    <a:pt x="2675351" y="176428"/>
                  </a:lnTo>
                  <a:lnTo>
                    <a:pt x="4013027" y="178645"/>
                  </a:lnTo>
                  <a:lnTo>
                    <a:pt x="5350703" y="118503"/>
                  </a:lnTo>
                  <a:lnTo>
                    <a:pt x="6688379" y="0"/>
                  </a:lnTo>
                  <a:lnTo>
                    <a:pt x="8026054" y="76225"/>
                  </a:lnTo>
                  <a:lnTo>
                    <a:pt x="9363730" y="11891"/>
                  </a:lnTo>
                  <a:lnTo>
                    <a:pt x="12039082" y="75225"/>
                  </a:lnTo>
                  <a:lnTo>
                    <a:pt x="13376758" y="103358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900288" y="4022032"/>
              <a:ext cx="13376758" cy="338341"/>
            </a:xfrm>
            <a:custGeom>
              <a:avLst/>
              <a:pathLst>
                <a:path w="13376758" h="338341">
                  <a:moveTo>
                    <a:pt x="0" y="210858"/>
                  </a:moveTo>
                  <a:lnTo>
                    <a:pt x="1337675" y="253224"/>
                  </a:lnTo>
                  <a:lnTo>
                    <a:pt x="2675351" y="338341"/>
                  </a:lnTo>
                  <a:lnTo>
                    <a:pt x="4013027" y="217721"/>
                  </a:lnTo>
                  <a:lnTo>
                    <a:pt x="5350703" y="11143"/>
                  </a:lnTo>
                  <a:lnTo>
                    <a:pt x="6688379" y="203555"/>
                  </a:lnTo>
                  <a:lnTo>
                    <a:pt x="8026054" y="191271"/>
                  </a:lnTo>
                  <a:lnTo>
                    <a:pt x="9363730" y="67425"/>
                  </a:lnTo>
                  <a:lnTo>
                    <a:pt x="12039082" y="0"/>
                  </a:lnTo>
                  <a:lnTo>
                    <a:pt x="13376758" y="308844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4"/>
            <p:cNvSpPr/>
            <p:nvPr/>
          </p:nvSpPr>
          <p:spPr>
            <a:xfrm>
              <a:off x="900288" y="1796479"/>
              <a:ext cx="13376758" cy="1280617"/>
            </a:xfrm>
            <a:custGeom>
              <a:avLst/>
              <a:pathLst>
                <a:path w="13376758" h="1280617">
                  <a:moveTo>
                    <a:pt x="0" y="1087881"/>
                  </a:moveTo>
                  <a:lnTo>
                    <a:pt x="1337675" y="1125045"/>
                  </a:lnTo>
                  <a:lnTo>
                    <a:pt x="2675351" y="846892"/>
                  </a:lnTo>
                  <a:lnTo>
                    <a:pt x="4013027" y="1280617"/>
                  </a:lnTo>
                  <a:lnTo>
                    <a:pt x="5350703" y="763508"/>
                  </a:lnTo>
                  <a:lnTo>
                    <a:pt x="6688379" y="420594"/>
                  </a:lnTo>
                  <a:lnTo>
                    <a:pt x="8026054" y="882070"/>
                  </a:lnTo>
                  <a:lnTo>
                    <a:pt x="9363730" y="66415"/>
                  </a:lnTo>
                  <a:lnTo>
                    <a:pt x="12039082" y="97527"/>
                  </a:lnTo>
                  <a:lnTo>
                    <a:pt x="13376758" y="0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5"/>
            <p:cNvSpPr/>
            <p:nvPr/>
          </p:nvSpPr>
          <p:spPr>
            <a:xfrm>
              <a:off x="900288" y="527712"/>
              <a:ext cx="13376758" cy="1464971"/>
            </a:xfrm>
            <a:custGeom>
              <a:avLst/>
              <a:pathLst>
                <a:path w="13376758" h="1464971">
                  <a:moveTo>
                    <a:pt x="0" y="861090"/>
                  </a:moveTo>
                  <a:lnTo>
                    <a:pt x="1337675" y="0"/>
                  </a:lnTo>
                  <a:lnTo>
                    <a:pt x="2675351" y="873358"/>
                  </a:lnTo>
                  <a:lnTo>
                    <a:pt x="4013027" y="992997"/>
                  </a:lnTo>
                  <a:lnTo>
                    <a:pt x="5350703" y="1146030"/>
                  </a:lnTo>
                  <a:lnTo>
                    <a:pt x="6688379" y="1237493"/>
                  </a:lnTo>
                  <a:lnTo>
                    <a:pt x="8026054" y="1005443"/>
                  </a:lnTo>
                  <a:lnTo>
                    <a:pt x="9363730" y="1243003"/>
                  </a:lnTo>
                  <a:lnTo>
                    <a:pt x="12039082" y="1216247"/>
                  </a:lnTo>
                  <a:lnTo>
                    <a:pt x="13376758" y="1464971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6"/>
            <p:cNvSpPr/>
            <p:nvPr/>
          </p:nvSpPr>
          <p:spPr>
            <a:xfrm>
              <a:off x="10330903" y="91440"/>
              <a:ext cx="2541584" cy="7553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17"/>
            <p:cNvSpPr/>
            <p:nvPr/>
          </p:nvSpPr>
          <p:spPr>
            <a:xfrm>
              <a:off x="857688" y="5616610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8"/>
            <p:cNvSpPr/>
            <p:nvPr/>
          </p:nvSpPr>
          <p:spPr>
            <a:xfrm>
              <a:off x="857688" y="4190290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19"/>
            <p:cNvSpPr/>
            <p:nvPr/>
          </p:nvSpPr>
          <p:spPr>
            <a:xfrm>
              <a:off x="857688" y="2841760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0"/>
            <p:cNvSpPr/>
            <p:nvPr/>
          </p:nvSpPr>
          <p:spPr>
            <a:xfrm>
              <a:off x="857688" y="1346203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1"/>
            <p:cNvSpPr/>
            <p:nvPr/>
          </p:nvSpPr>
          <p:spPr>
            <a:xfrm>
              <a:off x="2195364" y="5713567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2"/>
            <p:cNvSpPr/>
            <p:nvPr/>
          </p:nvSpPr>
          <p:spPr>
            <a:xfrm>
              <a:off x="2195364" y="4232656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3"/>
            <p:cNvSpPr/>
            <p:nvPr/>
          </p:nvSpPr>
          <p:spPr>
            <a:xfrm>
              <a:off x="2195364" y="2878924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2195364" y="485112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3533040" y="5500007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3533040" y="4317773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3533040" y="2600771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3533040" y="1358471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4870716" y="5502223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4870716" y="4197154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4870716" y="3034496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4870716" y="1478110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6208392" y="5442082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6208392" y="3990575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6208392" y="2517387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6208392" y="1631143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7546067" y="5323578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7546067" y="4182987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7546067" y="2174473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7546067" y="1722606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8883743" y="5399803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8883743" y="4170703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8883743" y="2635949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8883743" y="1490556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10221419" y="5335470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10221419" y="4046857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10221419" y="1820294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10221419" y="1728116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12896771" y="5398803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12896771" y="3979432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12896771" y="1851407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12896771" y="1701360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14234447" y="5426937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14234447" y="4288276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14234447" y="1753879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14234447" y="1950084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7"/>
            <p:cNvSpPr/>
            <p:nvPr/>
          </p:nvSpPr>
          <p:spPr>
            <a:xfrm>
              <a:off x="14477698" y="5384147"/>
              <a:ext cx="673521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61" name="tx58"/>
            <p:cNvSpPr/>
            <p:nvPr/>
          </p:nvSpPr>
          <p:spPr>
            <a:xfrm>
              <a:off x="14477698" y="4246267"/>
              <a:ext cx="673521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62" name="tx59"/>
            <p:cNvSpPr/>
            <p:nvPr/>
          </p:nvSpPr>
          <p:spPr>
            <a:xfrm>
              <a:off x="14477698" y="1711982"/>
              <a:ext cx="673521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63" name="tx60"/>
            <p:cNvSpPr/>
            <p:nvPr/>
          </p:nvSpPr>
          <p:spPr>
            <a:xfrm>
              <a:off x="14477698" y="1907406"/>
              <a:ext cx="67352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64" name="tx61"/>
            <p:cNvSpPr/>
            <p:nvPr/>
          </p:nvSpPr>
          <p:spPr>
            <a:xfrm rot="-5400000">
              <a:off x="9718312" y="3839411"/>
              <a:ext cx="3761072" cy="169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65" name="tx62"/>
            <p:cNvSpPr/>
            <p:nvPr/>
          </p:nvSpPr>
          <p:spPr>
            <a:xfrm>
              <a:off x="1828" y="755980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3"/>
            <p:cNvSpPr/>
            <p:nvPr/>
          </p:nvSpPr>
          <p:spPr>
            <a:xfrm>
              <a:off x="1828" y="6074190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4"/>
            <p:cNvSpPr/>
            <p:nvPr/>
          </p:nvSpPr>
          <p:spPr>
            <a:xfrm>
              <a:off x="1828" y="458578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5"/>
            <p:cNvSpPr/>
            <p:nvPr/>
          </p:nvSpPr>
          <p:spPr>
            <a:xfrm>
              <a:off x="1828" y="3094484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6"/>
            <p:cNvSpPr/>
            <p:nvPr/>
          </p:nvSpPr>
          <p:spPr>
            <a:xfrm>
              <a:off x="1828" y="1609654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7"/>
            <p:cNvSpPr/>
            <p:nvPr/>
          </p:nvSpPr>
          <p:spPr>
            <a:xfrm>
              <a:off x="1828" y="120693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pl68"/>
            <p:cNvSpPr/>
            <p:nvPr/>
          </p:nvSpPr>
          <p:spPr>
            <a:xfrm>
              <a:off x="231450" y="7645081"/>
              <a:ext cx="15614021" cy="0"/>
            </a:xfrm>
            <a:custGeom>
              <a:avLst/>
              <a:pathLst>
                <a:path w="15614021" h="0">
                  <a:moveTo>
                    <a:pt x="0" y="0"/>
                  </a:moveTo>
                  <a:lnTo>
                    <a:pt x="156140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9"/>
            <p:cNvSpPr/>
            <p:nvPr/>
          </p:nvSpPr>
          <p:spPr>
            <a:xfrm>
              <a:off x="3575640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0"/>
            <p:cNvSpPr/>
            <p:nvPr/>
          </p:nvSpPr>
          <p:spPr>
            <a:xfrm>
              <a:off x="900288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1"/>
            <p:cNvSpPr/>
            <p:nvPr/>
          </p:nvSpPr>
          <p:spPr>
            <a:xfrm>
              <a:off x="6250992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2"/>
            <p:cNvSpPr/>
            <p:nvPr/>
          </p:nvSpPr>
          <p:spPr>
            <a:xfrm>
              <a:off x="8926343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3"/>
            <p:cNvSpPr/>
            <p:nvPr/>
          </p:nvSpPr>
          <p:spPr>
            <a:xfrm>
              <a:off x="11601695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4"/>
            <p:cNvSpPr/>
            <p:nvPr/>
          </p:nvSpPr>
          <p:spPr>
            <a:xfrm>
              <a:off x="14277047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5"/>
            <p:cNvSpPr/>
            <p:nvPr/>
          </p:nvSpPr>
          <p:spPr>
            <a:xfrm>
              <a:off x="3321367" y="77441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9" name="tx76"/>
            <p:cNvSpPr/>
            <p:nvPr/>
          </p:nvSpPr>
          <p:spPr>
            <a:xfrm>
              <a:off x="646015" y="77441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5996719" y="77441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8672070" y="77441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11347422" y="77441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14022774" y="77441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/>
  <cp:revision>38</cp:revision>
  <dcterms:created xsi:type="dcterms:W3CDTF">2019-02-12T04:35:04Z</dcterms:created>
  <dcterms:modified xsi:type="dcterms:W3CDTF">2024-09-26T18:30:18Z</dcterms:modified>
</cp:coreProperties>
</file>