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trie" userId="4c702e8c-2fb6-4cf0-9d36-25e2355ad2ee" providerId="ADAL" clId="{8FF249DC-0B8D-453E-8C35-C35DCF0636F8}"/>
    <pc:docChg chg="undo custSel modSld">
      <pc:chgData name="Daniel Petrie" userId="4c702e8c-2fb6-4cf0-9d36-25e2355ad2ee" providerId="ADAL" clId="{8FF249DC-0B8D-453E-8C35-C35DCF0636F8}" dt="2024-09-26T08:32:23.438" v="16" actId="1076"/>
      <pc:docMkLst>
        <pc:docMk/>
      </pc:docMkLst>
      <pc:sldChg chg="modSp mod">
        <pc:chgData name="Daniel Petrie" userId="4c702e8c-2fb6-4cf0-9d36-25e2355ad2ee" providerId="ADAL" clId="{8FF249DC-0B8D-453E-8C35-C35DCF0636F8}" dt="2024-09-26T08:32:23.438" v="16" actId="1076"/>
        <pc:sldMkLst>
          <pc:docMk/>
          <pc:sldMk cId="0" sldId="256"/>
        </pc:sldMkLst>
        <pc:spChg chg="mod">
          <ac:chgData name="Daniel Petrie" userId="4c702e8c-2fb6-4cf0-9d36-25e2355ad2ee" providerId="ADAL" clId="{8FF249DC-0B8D-453E-8C35-C35DCF0636F8}" dt="2024-09-26T08:32:20.813" v="15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Daniel Petrie" userId="4c702e8c-2fb6-4cf0-9d36-25e2355ad2ee" providerId="ADAL" clId="{8FF249DC-0B8D-453E-8C35-C35DCF0636F8}" dt="2024-09-26T08:32:23.438" v="16" actId="1076"/>
          <ac:spMkLst>
            <pc:docMk/>
            <pc:sldMk cId="0" sldId="256"/>
            <ac:spMk id="63" creationId="{00000000-0000-0000-0000-000000000000}"/>
          </ac:spMkLst>
        </pc:spChg>
        <pc:grpChg chg="mod">
          <ac:chgData name="Daniel Petrie" userId="4c702e8c-2fb6-4cf0-9d36-25e2355ad2ee" providerId="ADAL" clId="{8FF249DC-0B8D-453E-8C35-C35DCF0636F8}" dt="2024-09-26T08:32:10.004" v="14" actId="1036"/>
          <ac:grpSpMkLst>
            <pc:docMk/>
            <pc:sldMk cId="0" sldId="256"/>
            <ac:grpSpMk id="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 script location: ~/GitHub/school-ed-2025-primary-maths/R/02-historical-naplan-performance.R
Powerpoint file location: C:\Users\PETRIE\OneDrive - The University of Melbourne\Documents\GitHub\school-ed-2025-primary-maths\atlas\learning_gaps_over_time_chart\learning_gaps_over_time_chart_fullslide.pptx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26/09/2024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t>SES gaps are not closing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 dirty="0"/>
              <a:t>Numeracy learning gap between students with bachelor qualified parents and parents not completing school, in effective years of learning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t> </a:t>
            </a:r>
          </a:p>
        </p:txBody>
      </p:sp>
      <p:grpSp>
        <p:nvGrpSpPr>
          <p:cNvPr id="5" name="Content Placeholder 3"/>
          <p:cNvGrpSpPr/>
          <p:nvPr/>
        </p:nvGrpSpPr>
        <p:grpSpPr>
          <a:xfrm>
            <a:off x="536713" y="1781520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l6"/>
            <p:cNvSpPr/>
            <p:nvPr/>
          </p:nvSpPr>
          <p:spPr>
            <a:xfrm>
              <a:off x="768163" y="6253937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7"/>
            <p:cNvSpPr/>
            <p:nvPr/>
          </p:nvSpPr>
          <p:spPr>
            <a:xfrm>
              <a:off x="768163" y="5338680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8"/>
            <p:cNvSpPr/>
            <p:nvPr/>
          </p:nvSpPr>
          <p:spPr>
            <a:xfrm>
              <a:off x="768163" y="4423423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9"/>
            <p:cNvSpPr/>
            <p:nvPr/>
          </p:nvSpPr>
          <p:spPr>
            <a:xfrm>
              <a:off x="768163" y="3508166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0"/>
            <p:cNvSpPr/>
            <p:nvPr/>
          </p:nvSpPr>
          <p:spPr>
            <a:xfrm>
              <a:off x="768163" y="2592910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1"/>
            <p:cNvSpPr/>
            <p:nvPr/>
          </p:nvSpPr>
          <p:spPr>
            <a:xfrm>
              <a:off x="768163" y="1677653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2"/>
            <p:cNvSpPr/>
            <p:nvPr/>
          </p:nvSpPr>
          <p:spPr>
            <a:xfrm>
              <a:off x="1224854" y="4852581"/>
              <a:ext cx="9133808" cy="239814"/>
            </a:xfrm>
            <a:custGeom>
              <a:avLst/>
              <a:gdLst/>
              <a:ahLst/>
              <a:cxnLst/>
              <a:rect l="0" t="0" r="0" b="0"/>
              <a:pathLst>
                <a:path w="9133808" h="239814">
                  <a:moveTo>
                    <a:pt x="0" y="180192"/>
                  </a:moveTo>
                  <a:lnTo>
                    <a:pt x="913380" y="239814"/>
                  </a:lnTo>
                  <a:lnTo>
                    <a:pt x="1826761" y="108490"/>
                  </a:lnTo>
                  <a:lnTo>
                    <a:pt x="2740142" y="109853"/>
                  </a:lnTo>
                  <a:lnTo>
                    <a:pt x="3653523" y="72870"/>
                  </a:lnTo>
                  <a:lnTo>
                    <a:pt x="4566904" y="0"/>
                  </a:lnTo>
                  <a:lnTo>
                    <a:pt x="5480285" y="46872"/>
                  </a:lnTo>
                  <a:lnTo>
                    <a:pt x="6393666" y="7312"/>
                  </a:lnTo>
                  <a:lnTo>
                    <a:pt x="8220427" y="46258"/>
                  </a:lnTo>
                  <a:lnTo>
                    <a:pt x="9133808" y="63558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3"/>
            <p:cNvSpPr/>
            <p:nvPr/>
          </p:nvSpPr>
          <p:spPr>
            <a:xfrm>
              <a:off x="1224854" y="4026031"/>
              <a:ext cx="9133808" cy="208055"/>
            </a:xfrm>
            <a:custGeom>
              <a:avLst/>
              <a:gdLst/>
              <a:ahLst/>
              <a:cxnLst/>
              <a:rect l="0" t="0" r="0" b="0"/>
              <a:pathLst>
                <a:path w="9133808" h="208055">
                  <a:moveTo>
                    <a:pt x="0" y="129662"/>
                  </a:moveTo>
                  <a:lnTo>
                    <a:pt x="913380" y="155714"/>
                  </a:lnTo>
                  <a:lnTo>
                    <a:pt x="1826761" y="208055"/>
                  </a:lnTo>
                  <a:lnTo>
                    <a:pt x="2740142" y="133882"/>
                  </a:lnTo>
                  <a:lnTo>
                    <a:pt x="3653523" y="6852"/>
                  </a:lnTo>
                  <a:lnTo>
                    <a:pt x="4566904" y="125171"/>
                  </a:lnTo>
                  <a:lnTo>
                    <a:pt x="5480285" y="117617"/>
                  </a:lnTo>
                  <a:lnTo>
                    <a:pt x="6393666" y="41461"/>
                  </a:lnTo>
                  <a:lnTo>
                    <a:pt x="8220427" y="0"/>
                  </a:lnTo>
                  <a:lnTo>
                    <a:pt x="9133808" y="189916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4"/>
            <p:cNvSpPr/>
            <p:nvPr/>
          </p:nvSpPr>
          <p:spPr>
            <a:xfrm>
              <a:off x="1224854" y="2657481"/>
              <a:ext cx="9133808" cy="787484"/>
            </a:xfrm>
            <a:custGeom>
              <a:avLst/>
              <a:gdLst/>
              <a:ahLst/>
              <a:cxnLst/>
              <a:rect l="0" t="0" r="0" b="0"/>
              <a:pathLst>
                <a:path w="9133808" h="787484">
                  <a:moveTo>
                    <a:pt x="0" y="668966"/>
                  </a:moveTo>
                  <a:lnTo>
                    <a:pt x="913380" y="691819"/>
                  </a:lnTo>
                  <a:lnTo>
                    <a:pt x="1826761" y="520776"/>
                  </a:lnTo>
                  <a:lnTo>
                    <a:pt x="2740142" y="787484"/>
                  </a:lnTo>
                  <a:lnTo>
                    <a:pt x="3653523" y="469501"/>
                  </a:lnTo>
                  <a:lnTo>
                    <a:pt x="4566904" y="258634"/>
                  </a:lnTo>
                  <a:lnTo>
                    <a:pt x="5480285" y="542407"/>
                  </a:lnTo>
                  <a:lnTo>
                    <a:pt x="6393666" y="40840"/>
                  </a:lnTo>
                  <a:lnTo>
                    <a:pt x="8220427" y="59972"/>
                  </a:lnTo>
                  <a:lnTo>
                    <a:pt x="9133808" y="0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5"/>
            <p:cNvSpPr/>
            <p:nvPr/>
          </p:nvSpPr>
          <p:spPr>
            <a:xfrm>
              <a:off x="1224854" y="1877284"/>
              <a:ext cx="9133808" cy="900848"/>
            </a:xfrm>
            <a:custGeom>
              <a:avLst/>
              <a:gdLst/>
              <a:ahLst/>
              <a:cxnLst/>
              <a:rect l="0" t="0" r="0" b="0"/>
              <a:pathLst>
                <a:path w="9133808" h="900848">
                  <a:moveTo>
                    <a:pt x="0" y="529506"/>
                  </a:moveTo>
                  <a:lnTo>
                    <a:pt x="913380" y="0"/>
                  </a:lnTo>
                  <a:lnTo>
                    <a:pt x="1826761" y="537050"/>
                  </a:lnTo>
                  <a:lnTo>
                    <a:pt x="2740142" y="610619"/>
                  </a:lnTo>
                  <a:lnTo>
                    <a:pt x="3653523" y="704723"/>
                  </a:lnTo>
                  <a:lnTo>
                    <a:pt x="4566904" y="760966"/>
                  </a:lnTo>
                  <a:lnTo>
                    <a:pt x="5480285" y="618273"/>
                  </a:lnTo>
                  <a:lnTo>
                    <a:pt x="6393666" y="764354"/>
                  </a:lnTo>
                  <a:lnTo>
                    <a:pt x="8220427" y="747901"/>
                  </a:lnTo>
                  <a:lnTo>
                    <a:pt x="9133808" y="900848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6"/>
            <p:cNvSpPr/>
            <p:nvPr/>
          </p:nvSpPr>
          <p:spPr>
            <a:xfrm>
              <a:off x="7664189" y="1609008"/>
              <a:ext cx="1735423" cy="4644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17"/>
            <p:cNvSpPr/>
            <p:nvPr/>
          </p:nvSpPr>
          <p:spPr>
            <a:xfrm>
              <a:off x="1182254" y="499017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8"/>
            <p:cNvSpPr/>
            <p:nvPr/>
          </p:nvSpPr>
          <p:spPr>
            <a:xfrm>
              <a:off x="1182254" y="411309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19"/>
            <p:cNvSpPr/>
            <p:nvPr/>
          </p:nvSpPr>
          <p:spPr>
            <a:xfrm>
              <a:off x="1182254" y="328384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0"/>
            <p:cNvSpPr/>
            <p:nvPr/>
          </p:nvSpPr>
          <p:spPr>
            <a:xfrm>
              <a:off x="1182254" y="236419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1"/>
            <p:cNvSpPr/>
            <p:nvPr/>
          </p:nvSpPr>
          <p:spPr>
            <a:xfrm>
              <a:off x="2095635" y="5049795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2"/>
            <p:cNvSpPr/>
            <p:nvPr/>
          </p:nvSpPr>
          <p:spPr>
            <a:xfrm>
              <a:off x="2095635" y="4139145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3"/>
            <p:cNvSpPr/>
            <p:nvPr/>
          </p:nvSpPr>
          <p:spPr>
            <a:xfrm>
              <a:off x="2095635" y="3306700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4"/>
            <p:cNvSpPr/>
            <p:nvPr/>
          </p:nvSpPr>
          <p:spPr>
            <a:xfrm>
              <a:off x="2095635" y="183468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5"/>
            <p:cNvSpPr/>
            <p:nvPr/>
          </p:nvSpPr>
          <p:spPr>
            <a:xfrm>
              <a:off x="3009016" y="491847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6"/>
            <p:cNvSpPr/>
            <p:nvPr/>
          </p:nvSpPr>
          <p:spPr>
            <a:xfrm>
              <a:off x="3009016" y="4191486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7"/>
            <p:cNvSpPr/>
            <p:nvPr/>
          </p:nvSpPr>
          <p:spPr>
            <a:xfrm>
              <a:off x="3009016" y="3135657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8"/>
            <p:cNvSpPr/>
            <p:nvPr/>
          </p:nvSpPr>
          <p:spPr>
            <a:xfrm>
              <a:off x="3009016" y="237173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29"/>
            <p:cNvSpPr/>
            <p:nvPr/>
          </p:nvSpPr>
          <p:spPr>
            <a:xfrm>
              <a:off x="3922396" y="491983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0"/>
            <p:cNvSpPr/>
            <p:nvPr/>
          </p:nvSpPr>
          <p:spPr>
            <a:xfrm>
              <a:off x="3922396" y="411731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1"/>
            <p:cNvSpPr/>
            <p:nvPr/>
          </p:nvSpPr>
          <p:spPr>
            <a:xfrm>
              <a:off x="3922396" y="3402366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2"/>
            <p:cNvSpPr/>
            <p:nvPr/>
          </p:nvSpPr>
          <p:spPr>
            <a:xfrm>
              <a:off x="3922396" y="2445304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3"/>
            <p:cNvSpPr/>
            <p:nvPr/>
          </p:nvSpPr>
          <p:spPr>
            <a:xfrm>
              <a:off x="4835777" y="4882852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4"/>
            <p:cNvSpPr/>
            <p:nvPr/>
          </p:nvSpPr>
          <p:spPr>
            <a:xfrm>
              <a:off x="4835777" y="3990283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5"/>
            <p:cNvSpPr/>
            <p:nvPr/>
          </p:nvSpPr>
          <p:spPr>
            <a:xfrm>
              <a:off x="4835777" y="308438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6"/>
            <p:cNvSpPr/>
            <p:nvPr/>
          </p:nvSpPr>
          <p:spPr>
            <a:xfrm>
              <a:off x="4835777" y="2539408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7"/>
            <p:cNvSpPr/>
            <p:nvPr/>
          </p:nvSpPr>
          <p:spPr>
            <a:xfrm>
              <a:off x="5749158" y="4809981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8"/>
            <p:cNvSpPr/>
            <p:nvPr/>
          </p:nvSpPr>
          <p:spPr>
            <a:xfrm>
              <a:off x="5749158" y="410860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39"/>
            <p:cNvSpPr/>
            <p:nvPr/>
          </p:nvSpPr>
          <p:spPr>
            <a:xfrm>
              <a:off x="5749158" y="2873515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0"/>
            <p:cNvSpPr/>
            <p:nvPr/>
          </p:nvSpPr>
          <p:spPr>
            <a:xfrm>
              <a:off x="5749158" y="2595651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1"/>
            <p:cNvSpPr/>
            <p:nvPr/>
          </p:nvSpPr>
          <p:spPr>
            <a:xfrm>
              <a:off x="6662539" y="4856854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2"/>
            <p:cNvSpPr/>
            <p:nvPr/>
          </p:nvSpPr>
          <p:spPr>
            <a:xfrm>
              <a:off x="6662539" y="4101048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3"/>
            <p:cNvSpPr/>
            <p:nvPr/>
          </p:nvSpPr>
          <p:spPr>
            <a:xfrm>
              <a:off x="6662539" y="3157289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4"/>
            <p:cNvSpPr/>
            <p:nvPr/>
          </p:nvSpPr>
          <p:spPr>
            <a:xfrm>
              <a:off x="6662539" y="2452957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5"/>
            <p:cNvSpPr/>
            <p:nvPr/>
          </p:nvSpPr>
          <p:spPr>
            <a:xfrm>
              <a:off x="7575920" y="4817293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6"/>
            <p:cNvSpPr/>
            <p:nvPr/>
          </p:nvSpPr>
          <p:spPr>
            <a:xfrm>
              <a:off x="7575920" y="4024892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7"/>
            <p:cNvSpPr/>
            <p:nvPr/>
          </p:nvSpPr>
          <p:spPr>
            <a:xfrm>
              <a:off x="7575920" y="2655722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8"/>
            <p:cNvSpPr/>
            <p:nvPr/>
          </p:nvSpPr>
          <p:spPr>
            <a:xfrm>
              <a:off x="7575920" y="2599039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49"/>
            <p:cNvSpPr/>
            <p:nvPr/>
          </p:nvSpPr>
          <p:spPr>
            <a:xfrm>
              <a:off x="9402682" y="485623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0"/>
            <p:cNvSpPr/>
            <p:nvPr/>
          </p:nvSpPr>
          <p:spPr>
            <a:xfrm>
              <a:off x="9402682" y="3983431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1"/>
            <p:cNvSpPr/>
            <p:nvPr/>
          </p:nvSpPr>
          <p:spPr>
            <a:xfrm>
              <a:off x="9402682" y="2674853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2"/>
            <p:cNvSpPr/>
            <p:nvPr/>
          </p:nvSpPr>
          <p:spPr>
            <a:xfrm>
              <a:off x="9402682" y="2582586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3"/>
            <p:cNvSpPr/>
            <p:nvPr/>
          </p:nvSpPr>
          <p:spPr>
            <a:xfrm>
              <a:off x="10316062" y="4873539"/>
              <a:ext cx="85199" cy="85199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4"/>
            <p:cNvSpPr/>
            <p:nvPr/>
          </p:nvSpPr>
          <p:spPr>
            <a:xfrm>
              <a:off x="10316062" y="4173347"/>
              <a:ext cx="85199" cy="85199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5"/>
            <p:cNvSpPr/>
            <p:nvPr/>
          </p:nvSpPr>
          <p:spPr>
            <a:xfrm>
              <a:off x="10316062" y="2614881"/>
              <a:ext cx="85199" cy="85199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6"/>
            <p:cNvSpPr/>
            <p:nvPr/>
          </p:nvSpPr>
          <p:spPr>
            <a:xfrm>
              <a:off x="10316062" y="2735533"/>
              <a:ext cx="85199" cy="85199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7"/>
            <p:cNvSpPr/>
            <p:nvPr/>
          </p:nvSpPr>
          <p:spPr>
            <a:xfrm>
              <a:off x="10495670" y="4830749"/>
              <a:ext cx="6735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61" name="tx58"/>
            <p:cNvSpPr/>
            <p:nvPr/>
          </p:nvSpPr>
          <p:spPr>
            <a:xfrm>
              <a:off x="10495670" y="4131338"/>
              <a:ext cx="673521" cy="1664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10495670" y="2478043"/>
              <a:ext cx="673521" cy="166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10495670" y="2787134"/>
              <a:ext cx="6735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64" name="tx61"/>
            <p:cNvSpPr/>
            <p:nvPr/>
          </p:nvSpPr>
          <p:spPr>
            <a:xfrm rot="-5400000">
              <a:off x="6648518" y="3881130"/>
              <a:ext cx="3761072" cy="1693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538541" y="6168658"/>
              <a:ext cx="127136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538541" y="5256192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4"/>
            <p:cNvSpPr/>
            <p:nvPr/>
          </p:nvSpPr>
          <p:spPr>
            <a:xfrm>
              <a:off x="538541" y="4340935"/>
              <a:ext cx="127136" cy="1643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5"/>
            <p:cNvSpPr/>
            <p:nvPr/>
          </p:nvSpPr>
          <p:spPr>
            <a:xfrm>
              <a:off x="538541" y="3422776"/>
              <a:ext cx="127136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6"/>
            <p:cNvSpPr/>
            <p:nvPr/>
          </p:nvSpPr>
          <p:spPr>
            <a:xfrm>
              <a:off x="538541" y="2511091"/>
              <a:ext cx="127136" cy="163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7"/>
            <p:cNvSpPr/>
            <p:nvPr/>
          </p:nvSpPr>
          <p:spPr>
            <a:xfrm>
              <a:off x="538541" y="1595276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pl68"/>
            <p:cNvSpPr/>
            <p:nvPr/>
          </p:nvSpPr>
          <p:spPr>
            <a:xfrm>
              <a:off x="768163" y="6253937"/>
              <a:ext cx="10661438" cy="0"/>
            </a:xfrm>
            <a:custGeom>
              <a:avLst/>
              <a:gdLst/>
              <a:ahLst/>
              <a:cxnLst/>
              <a:rect l="0" t="0" r="0" b="0"/>
              <a:pathLst>
                <a:path w="10661438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9"/>
            <p:cNvSpPr/>
            <p:nvPr/>
          </p:nvSpPr>
          <p:spPr>
            <a:xfrm>
              <a:off x="3051616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0"/>
            <p:cNvSpPr/>
            <p:nvPr/>
          </p:nvSpPr>
          <p:spPr>
            <a:xfrm>
              <a:off x="1224854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1"/>
            <p:cNvSpPr/>
            <p:nvPr/>
          </p:nvSpPr>
          <p:spPr>
            <a:xfrm>
              <a:off x="4878377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2"/>
            <p:cNvSpPr/>
            <p:nvPr/>
          </p:nvSpPr>
          <p:spPr>
            <a:xfrm>
              <a:off x="6705139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3"/>
            <p:cNvSpPr/>
            <p:nvPr/>
          </p:nvSpPr>
          <p:spPr>
            <a:xfrm>
              <a:off x="8531901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4"/>
            <p:cNvSpPr/>
            <p:nvPr/>
          </p:nvSpPr>
          <p:spPr>
            <a:xfrm>
              <a:off x="10358662" y="6253937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5"/>
            <p:cNvSpPr/>
            <p:nvPr/>
          </p:nvSpPr>
          <p:spPr>
            <a:xfrm>
              <a:off x="2797343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970581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4624104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450866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8277628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10104390" y="6352962"/>
              <a:ext cx="508545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116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DM Serif Display</vt:lpstr>
      <vt:lpstr>Office Theme</vt:lpstr>
      <vt:lpstr>SES gaps are not closing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Daniel Petrie</cp:lastModifiedBy>
  <cp:revision>261</cp:revision>
  <dcterms:created xsi:type="dcterms:W3CDTF">2022-05-20T01:54:03Z</dcterms:created>
  <dcterms:modified xsi:type="dcterms:W3CDTF">2024-09-26T08:32:25Z</dcterms:modified>
</cp:coreProperties>
</file>