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7"/>
    <p:restoredTop sz="94694"/>
  </p:normalViewPr>
  <p:slideViewPr>
    <p:cSldViewPr snapToGrid="0" snapToObjects="1">
      <p:cViewPr varScale="1">
        <p:scale>
          <a:sx n="129" d="100"/>
          <a:sy n="129" d="100"/>
        </p:scale>
        <p:origin x="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notesMaster" Target="notesMasters/notesMaster1.xml"/>
</Relationships>

</file>

<file path=ppt/notesMasters/_rels/notesMaster1.xml.rels><?xml version="1.0" encoding="UTF-8" standalone="yes"?>

<Relationships  xmlns="http://schemas.openxmlformats.org/package/2006/relationships">
<Relationship Id="rId1" Type="http://schemas.openxmlformats.org/officeDocument/2006/relationships/theme" Target="../theme/theme2.xml"/>
</Relationships>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/>
          </a:p>
        </p:txBody>
      </p:sp>
      <p:sp>
        <p:nvSpPr>
          <p:cNvPr id="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171450" lvl="0" indent="-17145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  <a:p>
            <a:pPr marL="450850" lvl="1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719138" lvl="2" indent="-1714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87425" lvl="3" indent="-171450" defTabSz="1169988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255713" lvl="4" indent="-1714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
<Relationships  xmlns="http://schemas.openxmlformats.org/package/2006/relationships">
<Relationship Id="rId1" Type="http://schemas.openxmlformats.org/officeDocument/2006/relationships/notesMaster" Target="../notesMasters/notesMaster1.xml"/>
<Relationship Id="rId2" Type="http://schemas.openxmlformats.org/officeDocument/2006/relationships/slide" Target="../slides/slide1.xml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R script location: ~/GitHub/school-ed-2025-primary-maths/R/02-historical-naplan-performance.R
Powerpoint file location: C:\Users\PETRIE\OneDrive - The University of Melbourne\Documents\GitHub\school-ed-2025-primary-maths\atlas\learning_gaps_over_time_chart\learning_gaps_over_time_chart_fullslide_43.pptx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9"/>
            <a:ext cx="7992000" cy="500917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aption Placeholder 1">
            <a:extLst>
              <a:ext uri="{FF2B5EF4-FFF2-40B4-BE49-F238E27FC236}">
                <a16:creationId xmlns:a16="http://schemas.microsoft.com/office/drawing/2014/main" id="{6E0C4110-01B7-BB28-A5D4-537EA5D12A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9115" y="6525074"/>
            <a:ext cx="7991475" cy="26828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7464-26F0-F70E-03FB-7D458DC1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861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868C-2161-3F70-9E5A-5C38113B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724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D932-2FE5-9703-B8AE-C45091E0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20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notesSlide" Target="../notesSlides/notesSlide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SES gaps are not closing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Numeracy learning gap between students with bachelor qualified parents and parents not completing school, in effective years of learning</a:t>
            </a:r>
          </a:p>
        </p:txBody>
      </p:sp>
      <p:sp>
        <p:nvSpPr>
          <p:cNvPr id="4" name="Caption Placeholder 1"/>
          <p:cNvSpPr>
            <a:spLocks noGrp="1"/>
          </p:cNvSpPr>
          <p:nvPr>
            <p:ph type="body" sz="quarter" idx="10"/>
          </p:nvPr>
        </p:nvSpPr>
        <p:spPr>
          <a:xfrm>
            <a:off x="639115" y="6525074"/>
            <a:ext cx="7991475" cy="268287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pic="http://schemas.openxmlformats.org/drawingml/2006/picture">
        <p:nvGrpSpPr>
          <p:cNvPr id="5" name="Content Placeholder 3"/>
          <p:cNvGrpSpPr/>
          <p:nvPr/>
        </p:nvGrpSpPr>
        <p:grpSpPr>
          <a:xfrm>
            <a:off x="638590" y="1371749"/>
            <a:ext cx="7992000" cy="5009174"/>
            <a:chOff x="638590" y="1371749"/>
            <a:chExt cx="7992000" cy="5009174"/>
          </a:xfrm>
        </p:grpSpPr>
        <p:sp>
          <p:nvSpPr>
            <p:cNvPr id="6" name="rc3"/>
            <p:cNvSpPr/>
            <p:nvPr/>
          </p:nvSpPr>
          <p:spPr>
            <a:xfrm>
              <a:off x="638590" y="1371749"/>
              <a:ext cx="7992000" cy="50091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4"/>
            <p:cNvSpPr/>
            <p:nvPr/>
          </p:nvSpPr>
          <p:spPr>
            <a:xfrm>
              <a:off x="638590" y="1371749"/>
              <a:ext cx="7992000" cy="50091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5"/>
            <p:cNvSpPr/>
            <p:nvPr/>
          </p:nvSpPr>
          <p:spPr>
            <a:xfrm>
              <a:off x="870040" y="1463189"/>
              <a:ext cx="7650821" cy="45852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6"/>
            <p:cNvSpPr/>
            <p:nvPr/>
          </p:nvSpPr>
          <p:spPr>
            <a:xfrm>
              <a:off x="870040" y="6048404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  <a:lnTo>
                    <a:pt x="76508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7"/>
            <p:cNvSpPr/>
            <p:nvPr/>
          </p:nvSpPr>
          <p:spPr>
            <a:xfrm>
              <a:off x="870040" y="5144913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  <a:lnTo>
                    <a:pt x="76508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8"/>
            <p:cNvSpPr/>
            <p:nvPr/>
          </p:nvSpPr>
          <p:spPr>
            <a:xfrm>
              <a:off x="870040" y="4241422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  <a:lnTo>
                    <a:pt x="76508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9"/>
            <p:cNvSpPr/>
            <p:nvPr/>
          </p:nvSpPr>
          <p:spPr>
            <a:xfrm>
              <a:off x="870040" y="3337932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  <a:lnTo>
                    <a:pt x="76508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0"/>
            <p:cNvSpPr/>
            <p:nvPr/>
          </p:nvSpPr>
          <p:spPr>
            <a:xfrm>
              <a:off x="870040" y="2434441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  <a:lnTo>
                    <a:pt x="76508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1"/>
            <p:cNvSpPr/>
            <p:nvPr/>
          </p:nvSpPr>
          <p:spPr>
            <a:xfrm>
              <a:off x="870040" y="1530950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  <a:lnTo>
                    <a:pt x="76508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2"/>
            <p:cNvSpPr/>
            <p:nvPr/>
          </p:nvSpPr>
          <p:spPr>
            <a:xfrm>
              <a:off x="1197769" y="4665063"/>
              <a:ext cx="6554569" cy="236731"/>
            </a:xfrm>
            <a:custGeom>
              <a:avLst/>
              <a:pathLst>
                <a:path w="6554569" h="236731">
                  <a:moveTo>
                    <a:pt x="0" y="177876"/>
                  </a:moveTo>
                  <a:lnTo>
                    <a:pt x="655456" y="236731"/>
                  </a:lnTo>
                  <a:lnTo>
                    <a:pt x="1310913" y="107095"/>
                  </a:lnTo>
                  <a:lnTo>
                    <a:pt x="1966370" y="108441"/>
                  </a:lnTo>
                  <a:lnTo>
                    <a:pt x="2621827" y="71934"/>
                  </a:lnTo>
                  <a:lnTo>
                    <a:pt x="3277284" y="0"/>
                  </a:lnTo>
                  <a:lnTo>
                    <a:pt x="3932741" y="46270"/>
                  </a:lnTo>
                  <a:lnTo>
                    <a:pt x="4588198" y="7218"/>
                  </a:lnTo>
                  <a:lnTo>
                    <a:pt x="5899112" y="45663"/>
                  </a:lnTo>
                  <a:lnTo>
                    <a:pt x="6554569" y="62741"/>
                  </a:lnTo>
                </a:path>
              </a:pathLst>
            </a:custGeom>
            <a:ln w="13550" cap="flat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3"/>
            <p:cNvSpPr/>
            <p:nvPr/>
          </p:nvSpPr>
          <p:spPr>
            <a:xfrm>
              <a:off x="1197769" y="3849139"/>
              <a:ext cx="6554569" cy="205380"/>
            </a:xfrm>
            <a:custGeom>
              <a:avLst/>
              <a:pathLst>
                <a:path w="6554569" h="205380">
                  <a:moveTo>
                    <a:pt x="0" y="127995"/>
                  </a:moveTo>
                  <a:lnTo>
                    <a:pt x="655456" y="153712"/>
                  </a:lnTo>
                  <a:lnTo>
                    <a:pt x="1310913" y="205380"/>
                  </a:lnTo>
                  <a:lnTo>
                    <a:pt x="1966370" y="132161"/>
                  </a:lnTo>
                  <a:lnTo>
                    <a:pt x="2621827" y="6764"/>
                  </a:lnTo>
                  <a:lnTo>
                    <a:pt x="3277284" y="123562"/>
                  </a:lnTo>
                  <a:lnTo>
                    <a:pt x="3932741" y="116105"/>
                  </a:lnTo>
                  <a:lnTo>
                    <a:pt x="4588198" y="40928"/>
                  </a:lnTo>
                  <a:lnTo>
                    <a:pt x="5899112" y="0"/>
                  </a:lnTo>
                  <a:lnTo>
                    <a:pt x="6554569" y="187474"/>
                  </a:lnTo>
                </a:path>
              </a:pathLst>
            </a:custGeom>
            <a:ln w="13550" cap="flat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4"/>
            <p:cNvSpPr/>
            <p:nvPr/>
          </p:nvSpPr>
          <p:spPr>
            <a:xfrm>
              <a:off x="1197769" y="2498182"/>
              <a:ext cx="6554569" cy="777361"/>
            </a:xfrm>
            <a:custGeom>
              <a:avLst/>
              <a:pathLst>
                <a:path w="6554569" h="777361">
                  <a:moveTo>
                    <a:pt x="0" y="660366"/>
                  </a:moveTo>
                  <a:lnTo>
                    <a:pt x="655456" y="682925"/>
                  </a:lnTo>
                  <a:lnTo>
                    <a:pt x="1310913" y="514081"/>
                  </a:lnTo>
                  <a:lnTo>
                    <a:pt x="1966370" y="777361"/>
                  </a:lnTo>
                  <a:lnTo>
                    <a:pt x="2621827" y="463465"/>
                  </a:lnTo>
                  <a:lnTo>
                    <a:pt x="3277284" y="255309"/>
                  </a:lnTo>
                  <a:lnTo>
                    <a:pt x="3932741" y="535434"/>
                  </a:lnTo>
                  <a:lnTo>
                    <a:pt x="4588198" y="40315"/>
                  </a:lnTo>
                  <a:lnTo>
                    <a:pt x="5899112" y="59201"/>
                  </a:lnTo>
                  <a:lnTo>
                    <a:pt x="6554569" y="0"/>
                  </a:lnTo>
                </a:path>
              </a:pathLst>
            </a:custGeom>
            <a:ln w="13550" cap="flat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5"/>
            <p:cNvSpPr/>
            <p:nvPr/>
          </p:nvSpPr>
          <p:spPr>
            <a:xfrm>
              <a:off x="1197769" y="1728015"/>
              <a:ext cx="6554569" cy="889267"/>
            </a:xfrm>
            <a:custGeom>
              <a:avLst/>
              <a:pathLst>
                <a:path w="6554569" h="889267">
                  <a:moveTo>
                    <a:pt x="0" y="522699"/>
                  </a:moveTo>
                  <a:lnTo>
                    <a:pt x="655456" y="0"/>
                  </a:lnTo>
                  <a:lnTo>
                    <a:pt x="1310913" y="530146"/>
                  </a:lnTo>
                  <a:lnTo>
                    <a:pt x="1966370" y="602769"/>
                  </a:lnTo>
                  <a:lnTo>
                    <a:pt x="2621827" y="695664"/>
                  </a:lnTo>
                  <a:lnTo>
                    <a:pt x="3277284" y="751184"/>
                  </a:lnTo>
                  <a:lnTo>
                    <a:pt x="3932741" y="610324"/>
                  </a:lnTo>
                  <a:lnTo>
                    <a:pt x="4588198" y="754528"/>
                  </a:lnTo>
                  <a:lnTo>
                    <a:pt x="5899112" y="738287"/>
                  </a:lnTo>
                  <a:lnTo>
                    <a:pt x="6554569" y="889267"/>
                  </a:lnTo>
                </a:path>
              </a:pathLst>
            </a:custGeom>
            <a:ln w="13550" cap="flat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6"/>
            <p:cNvSpPr/>
            <p:nvPr/>
          </p:nvSpPr>
          <p:spPr>
            <a:xfrm>
              <a:off x="5818740" y="1463189"/>
              <a:ext cx="1245368" cy="45852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17"/>
            <p:cNvSpPr/>
            <p:nvPr/>
          </p:nvSpPr>
          <p:spPr>
            <a:xfrm>
              <a:off x="1155169" y="4800339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18"/>
            <p:cNvSpPr/>
            <p:nvPr/>
          </p:nvSpPr>
          <p:spPr>
            <a:xfrm>
              <a:off x="1155169" y="3934534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19"/>
            <p:cNvSpPr/>
            <p:nvPr/>
          </p:nvSpPr>
          <p:spPr>
            <a:xfrm>
              <a:off x="1155169" y="3115948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0"/>
            <p:cNvSpPr/>
            <p:nvPr/>
          </p:nvSpPr>
          <p:spPr>
            <a:xfrm>
              <a:off x="1155169" y="2208115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1"/>
            <p:cNvSpPr/>
            <p:nvPr/>
          </p:nvSpPr>
          <p:spPr>
            <a:xfrm>
              <a:off x="1810626" y="4859194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2"/>
            <p:cNvSpPr/>
            <p:nvPr/>
          </p:nvSpPr>
          <p:spPr>
            <a:xfrm>
              <a:off x="1810626" y="3960251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3"/>
            <p:cNvSpPr/>
            <p:nvPr/>
          </p:nvSpPr>
          <p:spPr>
            <a:xfrm>
              <a:off x="1810626" y="3138508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4"/>
            <p:cNvSpPr/>
            <p:nvPr/>
          </p:nvSpPr>
          <p:spPr>
            <a:xfrm>
              <a:off x="1810626" y="1685415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5"/>
            <p:cNvSpPr/>
            <p:nvPr/>
          </p:nvSpPr>
          <p:spPr>
            <a:xfrm>
              <a:off x="2466083" y="4729559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6"/>
            <p:cNvSpPr/>
            <p:nvPr/>
          </p:nvSpPr>
          <p:spPr>
            <a:xfrm>
              <a:off x="2466083" y="4011919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7"/>
            <p:cNvSpPr/>
            <p:nvPr/>
          </p:nvSpPr>
          <p:spPr>
            <a:xfrm>
              <a:off x="2466083" y="2969663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8"/>
            <p:cNvSpPr/>
            <p:nvPr/>
          </p:nvSpPr>
          <p:spPr>
            <a:xfrm>
              <a:off x="2466083" y="2215561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29"/>
            <p:cNvSpPr/>
            <p:nvPr/>
          </p:nvSpPr>
          <p:spPr>
            <a:xfrm>
              <a:off x="3121540" y="4730904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0"/>
            <p:cNvSpPr/>
            <p:nvPr/>
          </p:nvSpPr>
          <p:spPr>
            <a:xfrm>
              <a:off x="3121540" y="3938700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1"/>
            <p:cNvSpPr/>
            <p:nvPr/>
          </p:nvSpPr>
          <p:spPr>
            <a:xfrm>
              <a:off x="3121540" y="3232943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2"/>
            <p:cNvSpPr/>
            <p:nvPr/>
          </p:nvSpPr>
          <p:spPr>
            <a:xfrm>
              <a:off x="3121540" y="2288185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3"/>
            <p:cNvSpPr/>
            <p:nvPr/>
          </p:nvSpPr>
          <p:spPr>
            <a:xfrm>
              <a:off x="3776997" y="4694397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4"/>
            <p:cNvSpPr/>
            <p:nvPr/>
          </p:nvSpPr>
          <p:spPr>
            <a:xfrm>
              <a:off x="3776997" y="3813303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5"/>
            <p:cNvSpPr/>
            <p:nvPr/>
          </p:nvSpPr>
          <p:spPr>
            <a:xfrm>
              <a:off x="3776997" y="2919048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6"/>
            <p:cNvSpPr/>
            <p:nvPr/>
          </p:nvSpPr>
          <p:spPr>
            <a:xfrm>
              <a:off x="3776997" y="2381079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7"/>
            <p:cNvSpPr/>
            <p:nvPr/>
          </p:nvSpPr>
          <p:spPr>
            <a:xfrm>
              <a:off x="4432454" y="4622463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8"/>
            <p:cNvSpPr/>
            <p:nvPr/>
          </p:nvSpPr>
          <p:spPr>
            <a:xfrm>
              <a:off x="4432454" y="3930101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39"/>
            <p:cNvSpPr/>
            <p:nvPr/>
          </p:nvSpPr>
          <p:spPr>
            <a:xfrm>
              <a:off x="4432454" y="2710892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0"/>
            <p:cNvSpPr/>
            <p:nvPr/>
          </p:nvSpPr>
          <p:spPr>
            <a:xfrm>
              <a:off x="4432454" y="2436599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1"/>
            <p:cNvSpPr/>
            <p:nvPr/>
          </p:nvSpPr>
          <p:spPr>
            <a:xfrm>
              <a:off x="5087910" y="4668733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2"/>
            <p:cNvSpPr/>
            <p:nvPr/>
          </p:nvSpPr>
          <p:spPr>
            <a:xfrm>
              <a:off x="5087910" y="3922644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3"/>
            <p:cNvSpPr/>
            <p:nvPr/>
          </p:nvSpPr>
          <p:spPr>
            <a:xfrm>
              <a:off x="5087910" y="2991017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4"/>
            <p:cNvSpPr/>
            <p:nvPr/>
          </p:nvSpPr>
          <p:spPr>
            <a:xfrm>
              <a:off x="5087910" y="2295740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5"/>
            <p:cNvSpPr/>
            <p:nvPr/>
          </p:nvSpPr>
          <p:spPr>
            <a:xfrm>
              <a:off x="5743367" y="4629681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6"/>
            <p:cNvSpPr/>
            <p:nvPr/>
          </p:nvSpPr>
          <p:spPr>
            <a:xfrm>
              <a:off x="5743367" y="3847467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7"/>
            <p:cNvSpPr/>
            <p:nvPr/>
          </p:nvSpPr>
          <p:spPr>
            <a:xfrm>
              <a:off x="5743367" y="2495898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8"/>
            <p:cNvSpPr/>
            <p:nvPr/>
          </p:nvSpPr>
          <p:spPr>
            <a:xfrm>
              <a:off x="5743367" y="2439944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49"/>
            <p:cNvSpPr/>
            <p:nvPr/>
          </p:nvSpPr>
          <p:spPr>
            <a:xfrm>
              <a:off x="7054281" y="4668126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0"/>
            <p:cNvSpPr/>
            <p:nvPr/>
          </p:nvSpPr>
          <p:spPr>
            <a:xfrm>
              <a:off x="7054281" y="3806539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1"/>
            <p:cNvSpPr/>
            <p:nvPr/>
          </p:nvSpPr>
          <p:spPr>
            <a:xfrm>
              <a:off x="7054281" y="2514784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2"/>
            <p:cNvSpPr/>
            <p:nvPr/>
          </p:nvSpPr>
          <p:spPr>
            <a:xfrm>
              <a:off x="7054281" y="2423702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3"/>
            <p:cNvSpPr/>
            <p:nvPr/>
          </p:nvSpPr>
          <p:spPr>
            <a:xfrm>
              <a:off x="7709738" y="4685204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4"/>
            <p:cNvSpPr/>
            <p:nvPr/>
          </p:nvSpPr>
          <p:spPr>
            <a:xfrm>
              <a:off x="7709738" y="3994014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5"/>
            <p:cNvSpPr/>
            <p:nvPr/>
          </p:nvSpPr>
          <p:spPr>
            <a:xfrm>
              <a:off x="7709738" y="2455582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6"/>
            <p:cNvSpPr/>
            <p:nvPr/>
          </p:nvSpPr>
          <p:spPr>
            <a:xfrm>
              <a:off x="7709738" y="2574683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7"/>
            <p:cNvSpPr/>
            <p:nvPr/>
          </p:nvSpPr>
          <p:spPr>
            <a:xfrm>
              <a:off x="7850657" y="4642414"/>
              <a:ext cx="673521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611633">
                      <a:alpha val="100000"/>
                    </a:srgbClr>
                  </a:solidFill>
                  <a:latin typeface="Arial"/>
                  <a:cs typeface="Arial"/>
                </a:rPr>
                <a:t>Year 3</a:t>
              </a:r>
            </a:p>
          </p:txBody>
        </p:sp>
        <p:sp>
          <p:nvSpPr>
            <p:cNvPr id="61" name="tx58"/>
            <p:cNvSpPr/>
            <p:nvPr/>
          </p:nvSpPr>
          <p:spPr>
            <a:xfrm>
              <a:off x="7850657" y="3952005"/>
              <a:ext cx="673521" cy="166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CE5C0A">
                      <a:alpha val="100000"/>
                    </a:srgbClr>
                  </a:solidFill>
                  <a:latin typeface="Arial"/>
                  <a:cs typeface="Arial"/>
                </a:rPr>
                <a:t>Year 5</a:t>
              </a:r>
            </a:p>
          </p:txBody>
        </p:sp>
        <p:sp>
          <p:nvSpPr>
            <p:cNvPr id="62" name="tx59"/>
            <p:cNvSpPr/>
            <p:nvPr/>
          </p:nvSpPr>
          <p:spPr>
            <a:xfrm>
              <a:off x="7850657" y="2413685"/>
              <a:ext cx="673521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9100">
                      <a:alpha val="100000"/>
                    </a:srgbClr>
                  </a:solidFill>
                  <a:latin typeface="Arial"/>
                  <a:cs typeface="Arial"/>
                </a:rPr>
                <a:t>Year 7</a:t>
              </a:r>
            </a:p>
          </p:txBody>
        </p:sp>
        <p:sp>
          <p:nvSpPr>
            <p:cNvPr id="63" name="tx60"/>
            <p:cNvSpPr/>
            <p:nvPr/>
          </p:nvSpPr>
          <p:spPr>
            <a:xfrm>
              <a:off x="7850657" y="2532004"/>
              <a:ext cx="673521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5B50C">
                      <a:alpha val="100000"/>
                    </a:srgbClr>
                  </a:solidFill>
                  <a:latin typeface="Arial"/>
                  <a:cs typeface="Arial"/>
                </a:rPr>
                <a:t>Year 9</a:t>
              </a:r>
            </a:p>
          </p:txBody>
        </p:sp>
        <p:sp>
          <p:nvSpPr>
            <p:cNvPr id="64" name="tx61"/>
            <p:cNvSpPr/>
            <p:nvPr/>
          </p:nvSpPr>
          <p:spPr>
            <a:xfrm rot="-5400000">
              <a:off x="4558042" y="3705012"/>
              <a:ext cx="3761072" cy="1693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NAPLAN cancelled due to COVID-19</a:t>
              </a:r>
            </a:p>
          </p:txBody>
        </p:sp>
        <p:sp>
          <p:nvSpPr>
            <p:cNvPr id="65" name="tx62"/>
            <p:cNvSpPr/>
            <p:nvPr/>
          </p:nvSpPr>
          <p:spPr>
            <a:xfrm>
              <a:off x="640418" y="596312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6" name="tx63"/>
            <p:cNvSpPr/>
            <p:nvPr/>
          </p:nvSpPr>
          <p:spPr>
            <a:xfrm>
              <a:off x="640418" y="506242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4"/>
            <p:cNvSpPr/>
            <p:nvPr/>
          </p:nvSpPr>
          <p:spPr>
            <a:xfrm>
              <a:off x="640418" y="4158934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8" name="tx65"/>
            <p:cNvSpPr/>
            <p:nvPr/>
          </p:nvSpPr>
          <p:spPr>
            <a:xfrm>
              <a:off x="640418" y="3252541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9" name="tx66"/>
            <p:cNvSpPr/>
            <p:nvPr/>
          </p:nvSpPr>
          <p:spPr>
            <a:xfrm>
              <a:off x="640418" y="2352623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0" name="tx67"/>
            <p:cNvSpPr/>
            <p:nvPr/>
          </p:nvSpPr>
          <p:spPr>
            <a:xfrm>
              <a:off x="640418" y="1448574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1" name="pl68"/>
            <p:cNvSpPr/>
            <p:nvPr/>
          </p:nvSpPr>
          <p:spPr>
            <a:xfrm>
              <a:off x="870040" y="6048404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9"/>
            <p:cNvSpPr/>
            <p:nvPr/>
          </p:nvSpPr>
          <p:spPr>
            <a:xfrm>
              <a:off x="2508683" y="604840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0"/>
            <p:cNvSpPr/>
            <p:nvPr/>
          </p:nvSpPr>
          <p:spPr>
            <a:xfrm>
              <a:off x="1197769" y="604840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1"/>
            <p:cNvSpPr/>
            <p:nvPr/>
          </p:nvSpPr>
          <p:spPr>
            <a:xfrm>
              <a:off x="3819597" y="604840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2"/>
            <p:cNvSpPr/>
            <p:nvPr/>
          </p:nvSpPr>
          <p:spPr>
            <a:xfrm>
              <a:off x="5130510" y="604840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3"/>
            <p:cNvSpPr/>
            <p:nvPr/>
          </p:nvSpPr>
          <p:spPr>
            <a:xfrm>
              <a:off x="6441424" y="604840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4"/>
            <p:cNvSpPr/>
            <p:nvPr/>
          </p:nvSpPr>
          <p:spPr>
            <a:xfrm>
              <a:off x="7752338" y="604840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5"/>
            <p:cNvSpPr/>
            <p:nvPr/>
          </p:nvSpPr>
          <p:spPr>
            <a:xfrm>
              <a:off x="2254410" y="6147429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79" name="tx76"/>
            <p:cNvSpPr/>
            <p:nvPr/>
          </p:nvSpPr>
          <p:spPr>
            <a:xfrm>
              <a:off x="943496" y="6147429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80" name="tx77"/>
            <p:cNvSpPr/>
            <p:nvPr/>
          </p:nvSpPr>
          <p:spPr>
            <a:xfrm>
              <a:off x="3565324" y="6147429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81" name="tx78"/>
            <p:cNvSpPr/>
            <p:nvPr/>
          </p:nvSpPr>
          <p:spPr>
            <a:xfrm>
              <a:off x="4876238" y="6147429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82" name="tx79"/>
            <p:cNvSpPr/>
            <p:nvPr/>
          </p:nvSpPr>
          <p:spPr>
            <a:xfrm>
              <a:off x="6187152" y="6147429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83" name="tx80"/>
            <p:cNvSpPr/>
            <p:nvPr/>
          </p:nvSpPr>
          <p:spPr>
            <a:xfrm>
              <a:off x="7498065" y="6147429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Matt Cowgill</dc:creator>
  <cp:lastModifiedBy/>
  <cp:revision>32</cp:revision>
  <dcterms:created xsi:type="dcterms:W3CDTF">2019-02-12T04:35:04Z</dcterms:created>
  <dcterms:modified xsi:type="dcterms:W3CDTF">2024-09-26T18:30:45Z</dcterms:modified>
</cp:coreProperties>
</file>