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7" Type="http://schemas.microsoft.com/office/2018/10/relationships/authors" Target="author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8" Type="http://schemas.openxmlformats.org/officeDocument/2006/relationships/slide" Target="slides/slide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R script location: ~/GitHub/school-ed-2025-primary-maths/R/02-historical-naplan-performance.R
Powerpoint file location: C:\Users\PETRIE\OneDrive - The University of Melbourne\Documents\GitHub\school-ed-2025-primary-maths\atlas\learning_gaps_over_time_chart\learning_gaps_over_time_chart_fullslide_narrow.pptx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2948" y="1517569"/>
            <a:ext cx="8406104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26/5/2023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SES gaps are not closing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Numeracy learning gap between students with bachelor qualified parents and parents not completing school, in effective years of learning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5" name="Content Placeholder 3"/>
          <p:cNvGrpSpPr/>
          <p:nvPr/>
        </p:nvGrpSpPr>
        <p:grpSpPr>
          <a:xfrm>
            <a:off x="1892948" y="1517569"/>
            <a:ext cx="8406104" cy="5068887"/>
            <a:chOff x="1892948" y="1517569"/>
            <a:chExt cx="8406104" cy="5068887"/>
          </a:xfrm>
        </p:grpSpPr>
        <p:sp>
          <p:nvSpPr>
            <p:cNvPr id="6" name="rc3"/>
            <p:cNvSpPr/>
            <p:nvPr/>
          </p:nvSpPr>
          <p:spPr>
            <a:xfrm>
              <a:off x="1892948" y="1517569"/>
              <a:ext cx="8406103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1892948" y="1517569"/>
              <a:ext cx="8406103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5"/>
            <p:cNvSpPr/>
            <p:nvPr/>
          </p:nvSpPr>
          <p:spPr>
            <a:xfrm>
              <a:off x="2124398" y="1609008"/>
              <a:ext cx="8064925" cy="4644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2124398" y="6253937"/>
              <a:ext cx="8064925" cy="0"/>
            </a:xfrm>
            <a:custGeom>
              <a:avLst/>
              <a:pathLst>
                <a:path w="8064925" h="0">
                  <a:moveTo>
                    <a:pt x="0" y="0"/>
                  </a:moveTo>
                  <a:lnTo>
                    <a:pt x="8064925" y="0"/>
                  </a:lnTo>
                  <a:lnTo>
                    <a:pt x="80649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2124398" y="5338680"/>
              <a:ext cx="8064925" cy="0"/>
            </a:xfrm>
            <a:custGeom>
              <a:avLst/>
              <a:pathLst>
                <a:path w="8064925" h="0">
                  <a:moveTo>
                    <a:pt x="0" y="0"/>
                  </a:moveTo>
                  <a:lnTo>
                    <a:pt x="8064925" y="0"/>
                  </a:lnTo>
                  <a:lnTo>
                    <a:pt x="80649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2124398" y="4423423"/>
              <a:ext cx="8064925" cy="0"/>
            </a:xfrm>
            <a:custGeom>
              <a:avLst/>
              <a:pathLst>
                <a:path w="8064925" h="0">
                  <a:moveTo>
                    <a:pt x="0" y="0"/>
                  </a:moveTo>
                  <a:lnTo>
                    <a:pt x="8064925" y="0"/>
                  </a:lnTo>
                  <a:lnTo>
                    <a:pt x="80649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2124398" y="3508166"/>
              <a:ext cx="8064925" cy="0"/>
            </a:xfrm>
            <a:custGeom>
              <a:avLst/>
              <a:pathLst>
                <a:path w="8064925" h="0">
                  <a:moveTo>
                    <a:pt x="0" y="0"/>
                  </a:moveTo>
                  <a:lnTo>
                    <a:pt x="8064925" y="0"/>
                  </a:lnTo>
                  <a:lnTo>
                    <a:pt x="80649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2124398" y="2592910"/>
              <a:ext cx="8064925" cy="0"/>
            </a:xfrm>
            <a:custGeom>
              <a:avLst/>
              <a:pathLst>
                <a:path w="8064925" h="0">
                  <a:moveTo>
                    <a:pt x="0" y="0"/>
                  </a:moveTo>
                  <a:lnTo>
                    <a:pt x="8064925" y="0"/>
                  </a:lnTo>
                  <a:lnTo>
                    <a:pt x="80649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2124398" y="1677653"/>
              <a:ext cx="8064925" cy="0"/>
            </a:xfrm>
            <a:custGeom>
              <a:avLst/>
              <a:pathLst>
                <a:path w="8064925" h="0">
                  <a:moveTo>
                    <a:pt x="0" y="0"/>
                  </a:moveTo>
                  <a:lnTo>
                    <a:pt x="8064925" y="0"/>
                  </a:lnTo>
                  <a:lnTo>
                    <a:pt x="80649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2469865" y="4852581"/>
              <a:ext cx="6909338" cy="239814"/>
            </a:xfrm>
            <a:custGeom>
              <a:avLst/>
              <a:pathLst>
                <a:path w="6909338" h="239814">
                  <a:moveTo>
                    <a:pt x="0" y="180192"/>
                  </a:moveTo>
                  <a:lnTo>
                    <a:pt x="690933" y="239814"/>
                  </a:lnTo>
                  <a:lnTo>
                    <a:pt x="1381867" y="108490"/>
                  </a:lnTo>
                  <a:lnTo>
                    <a:pt x="2072801" y="109853"/>
                  </a:lnTo>
                  <a:lnTo>
                    <a:pt x="2763735" y="72870"/>
                  </a:lnTo>
                  <a:lnTo>
                    <a:pt x="3454669" y="0"/>
                  </a:lnTo>
                  <a:lnTo>
                    <a:pt x="4145602" y="46872"/>
                  </a:lnTo>
                  <a:lnTo>
                    <a:pt x="4836536" y="7312"/>
                  </a:lnTo>
                  <a:lnTo>
                    <a:pt x="6218404" y="46258"/>
                  </a:lnTo>
                  <a:lnTo>
                    <a:pt x="6909338" y="63558"/>
                  </a:lnTo>
                </a:path>
              </a:pathLst>
            </a:custGeom>
            <a:ln w="13550" cap="flat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2469865" y="4026031"/>
              <a:ext cx="6909338" cy="208055"/>
            </a:xfrm>
            <a:custGeom>
              <a:avLst/>
              <a:pathLst>
                <a:path w="6909338" h="208055">
                  <a:moveTo>
                    <a:pt x="0" y="129662"/>
                  </a:moveTo>
                  <a:lnTo>
                    <a:pt x="690933" y="155714"/>
                  </a:lnTo>
                  <a:lnTo>
                    <a:pt x="1381867" y="208055"/>
                  </a:lnTo>
                  <a:lnTo>
                    <a:pt x="2072801" y="133882"/>
                  </a:lnTo>
                  <a:lnTo>
                    <a:pt x="2763735" y="6852"/>
                  </a:lnTo>
                  <a:lnTo>
                    <a:pt x="3454669" y="125171"/>
                  </a:lnTo>
                  <a:lnTo>
                    <a:pt x="4145602" y="117617"/>
                  </a:lnTo>
                  <a:lnTo>
                    <a:pt x="4836536" y="41461"/>
                  </a:lnTo>
                  <a:lnTo>
                    <a:pt x="6218404" y="0"/>
                  </a:lnTo>
                  <a:lnTo>
                    <a:pt x="6909338" y="189916"/>
                  </a:lnTo>
                </a:path>
              </a:pathLst>
            </a:custGeom>
            <a:ln w="13550" cap="flat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4"/>
            <p:cNvSpPr/>
            <p:nvPr/>
          </p:nvSpPr>
          <p:spPr>
            <a:xfrm>
              <a:off x="2469865" y="2657481"/>
              <a:ext cx="6909338" cy="787484"/>
            </a:xfrm>
            <a:custGeom>
              <a:avLst/>
              <a:pathLst>
                <a:path w="6909338" h="787484">
                  <a:moveTo>
                    <a:pt x="0" y="668966"/>
                  </a:moveTo>
                  <a:lnTo>
                    <a:pt x="690933" y="691819"/>
                  </a:lnTo>
                  <a:lnTo>
                    <a:pt x="1381867" y="520776"/>
                  </a:lnTo>
                  <a:lnTo>
                    <a:pt x="2072801" y="787484"/>
                  </a:lnTo>
                  <a:lnTo>
                    <a:pt x="2763735" y="469501"/>
                  </a:lnTo>
                  <a:lnTo>
                    <a:pt x="3454669" y="258634"/>
                  </a:lnTo>
                  <a:lnTo>
                    <a:pt x="4145602" y="542407"/>
                  </a:lnTo>
                  <a:lnTo>
                    <a:pt x="4836536" y="40840"/>
                  </a:lnTo>
                  <a:lnTo>
                    <a:pt x="6218404" y="59972"/>
                  </a:lnTo>
                  <a:lnTo>
                    <a:pt x="6909338" y="0"/>
                  </a:lnTo>
                </a:path>
              </a:pathLst>
            </a:custGeom>
            <a:ln w="13550" cap="flat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5"/>
            <p:cNvSpPr/>
            <p:nvPr/>
          </p:nvSpPr>
          <p:spPr>
            <a:xfrm>
              <a:off x="2469865" y="1877284"/>
              <a:ext cx="6909338" cy="900848"/>
            </a:xfrm>
            <a:custGeom>
              <a:avLst/>
              <a:pathLst>
                <a:path w="6909338" h="900848">
                  <a:moveTo>
                    <a:pt x="0" y="529506"/>
                  </a:moveTo>
                  <a:lnTo>
                    <a:pt x="690933" y="0"/>
                  </a:lnTo>
                  <a:lnTo>
                    <a:pt x="1381867" y="537050"/>
                  </a:lnTo>
                  <a:lnTo>
                    <a:pt x="2072801" y="610619"/>
                  </a:lnTo>
                  <a:lnTo>
                    <a:pt x="2763735" y="704723"/>
                  </a:lnTo>
                  <a:lnTo>
                    <a:pt x="3454669" y="760966"/>
                  </a:lnTo>
                  <a:lnTo>
                    <a:pt x="4145602" y="618273"/>
                  </a:lnTo>
                  <a:lnTo>
                    <a:pt x="4836536" y="764354"/>
                  </a:lnTo>
                  <a:lnTo>
                    <a:pt x="6218404" y="747901"/>
                  </a:lnTo>
                  <a:lnTo>
                    <a:pt x="6909338" y="900848"/>
                  </a:lnTo>
                </a:path>
              </a:pathLst>
            </a:custGeom>
            <a:ln w="13550" cap="flat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6"/>
            <p:cNvSpPr/>
            <p:nvPr/>
          </p:nvSpPr>
          <p:spPr>
            <a:xfrm>
              <a:off x="7340949" y="1609008"/>
              <a:ext cx="1312774" cy="4644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17"/>
            <p:cNvSpPr/>
            <p:nvPr/>
          </p:nvSpPr>
          <p:spPr>
            <a:xfrm>
              <a:off x="2427265" y="4990174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8"/>
            <p:cNvSpPr/>
            <p:nvPr/>
          </p:nvSpPr>
          <p:spPr>
            <a:xfrm>
              <a:off x="2427265" y="4113093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19"/>
            <p:cNvSpPr/>
            <p:nvPr/>
          </p:nvSpPr>
          <p:spPr>
            <a:xfrm>
              <a:off x="2427265" y="3283847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0"/>
            <p:cNvSpPr/>
            <p:nvPr/>
          </p:nvSpPr>
          <p:spPr>
            <a:xfrm>
              <a:off x="2427265" y="2364191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1"/>
            <p:cNvSpPr/>
            <p:nvPr/>
          </p:nvSpPr>
          <p:spPr>
            <a:xfrm>
              <a:off x="3118199" y="5049795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2"/>
            <p:cNvSpPr/>
            <p:nvPr/>
          </p:nvSpPr>
          <p:spPr>
            <a:xfrm>
              <a:off x="3118199" y="4139145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3"/>
            <p:cNvSpPr/>
            <p:nvPr/>
          </p:nvSpPr>
          <p:spPr>
            <a:xfrm>
              <a:off x="3118199" y="3306700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4"/>
            <p:cNvSpPr/>
            <p:nvPr/>
          </p:nvSpPr>
          <p:spPr>
            <a:xfrm>
              <a:off x="3118199" y="1834684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5"/>
            <p:cNvSpPr/>
            <p:nvPr/>
          </p:nvSpPr>
          <p:spPr>
            <a:xfrm>
              <a:off x="3809133" y="4918471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3809133" y="4191486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3809133" y="3135657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3809133" y="2371734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4500067" y="4919834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4500067" y="4117313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4500067" y="3402366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4500067" y="2445304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5191001" y="4882852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5191001" y="3990283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5191001" y="3084382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5191001" y="2539408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5881934" y="4809981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5881934" y="4108602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5881934" y="2873515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5881934" y="2595651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6572868" y="4856854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6572868" y="4101048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6572868" y="3157289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6572868" y="2452957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7263802" y="4817293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7263802" y="4024892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7263802" y="2655722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7263802" y="2599039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8645670" y="4856239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8645670" y="3983431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8645670" y="2674853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8645670" y="2582586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9336604" y="4873539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9336604" y="4173347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9336604" y="2614881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9336604" y="2735533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7"/>
            <p:cNvSpPr/>
            <p:nvPr/>
          </p:nvSpPr>
          <p:spPr>
            <a:xfrm>
              <a:off x="9482844" y="4830749"/>
              <a:ext cx="673521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611633">
                      <a:alpha val="100000"/>
                    </a:srgbClr>
                  </a:solidFill>
                  <a:latin typeface="Arial"/>
                  <a:cs typeface="Arial"/>
                </a:rPr>
                <a:t>Year 3</a:t>
              </a:r>
            </a:p>
          </p:txBody>
        </p:sp>
        <p:sp>
          <p:nvSpPr>
            <p:cNvPr id="61" name="tx58"/>
            <p:cNvSpPr/>
            <p:nvPr/>
          </p:nvSpPr>
          <p:spPr>
            <a:xfrm>
              <a:off x="9482844" y="4131338"/>
              <a:ext cx="673521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CE5C0A">
                      <a:alpha val="100000"/>
                    </a:srgbClr>
                  </a:solidFill>
                  <a:latin typeface="Arial"/>
                  <a:cs typeface="Arial"/>
                </a:rPr>
                <a:t>Year 5</a:t>
              </a:r>
            </a:p>
          </p:txBody>
        </p:sp>
        <p:sp>
          <p:nvSpPr>
            <p:cNvPr id="62" name="tx59"/>
            <p:cNvSpPr/>
            <p:nvPr/>
          </p:nvSpPr>
          <p:spPr>
            <a:xfrm>
              <a:off x="9482844" y="2572984"/>
              <a:ext cx="673521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9100">
                      <a:alpha val="100000"/>
                    </a:srgbClr>
                  </a:solidFill>
                  <a:latin typeface="Arial"/>
                  <a:cs typeface="Arial"/>
                </a:rPr>
                <a:t>Year 7</a:t>
              </a:r>
            </a:p>
          </p:txBody>
        </p:sp>
        <p:sp>
          <p:nvSpPr>
            <p:cNvPr id="63" name="tx60"/>
            <p:cNvSpPr/>
            <p:nvPr/>
          </p:nvSpPr>
          <p:spPr>
            <a:xfrm>
              <a:off x="9482844" y="2692854"/>
              <a:ext cx="67352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5B50C">
                      <a:alpha val="100000"/>
                    </a:srgbClr>
                  </a:solidFill>
                  <a:latin typeface="Arial"/>
                  <a:cs typeface="Arial"/>
                </a:rPr>
                <a:t>Year 9</a:t>
              </a:r>
            </a:p>
          </p:txBody>
        </p:sp>
        <p:sp>
          <p:nvSpPr>
            <p:cNvPr id="64" name="tx61"/>
            <p:cNvSpPr/>
            <p:nvPr/>
          </p:nvSpPr>
          <p:spPr>
            <a:xfrm rot="-5400000">
              <a:off x="6113953" y="3881130"/>
              <a:ext cx="3761072" cy="1693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NAPLAN cancelled due to COVID-19</a:t>
              </a:r>
            </a:p>
          </p:txBody>
        </p:sp>
        <p:sp>
          <p:nvSpPr>
            <p:cNvPr id="65" name="tx62"/>
            <p:cNvSpPr/>
            <p:nvPr/>
          </p:nvSpPr>
          <p:spPr>
            <a:xfrm>
              <a:off x="1894776" y="616865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3"/>
            <p:cNvSpPr/>
            <p:nvPr/>
          </p:nvSpPr>
          <p:spPr>
            <a:xfrm>
              <a:off x="1894776" y="525619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4"/>
            <p:cNvSpPr/>
            <p:nvPr/>
          </p:nvSpPr>
          <p:spPr>
            <a:xfrm>
              <a:off x="1894776" y="434093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5"/>
            <p:cNvSpPr/>
            <p:nvPr/>
          </p:nvSpPr>
          <p:spPr>
            <a:xfrm>
              <a:off x="1894776" y="3422776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6"/>
            <p:cNvSpPr/>
            <p:nvPr/>
          </p:nvSpPr>
          <p:spPr>
            <a:xfrm>
              <a:off x="1894776" y="2511091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7"/>
            <p:cNvSpPr/>
            <p:nvPr/>
          </p:nvSpPr>
          <p:spPr>
            <a:xfrm>
              <a:off x="1894776" y="159527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pl68"/>
            <p:cNvSpPr/>
            <p:nvPr/>
          </p:nvSpPr>
          <p:spPr>
            <a:xfrm>
              <a:off x="2124398" y="6253937"/>
              <a:ext cx="8064925" cy="0"/>
            </a:xfrm>
            <a:custGeom>
              <a:avLst/>
              <a:pathLst>
                <a:path w="8064925" h="0">
                  <a:moveTo>
                    <a:pt x="0" y="0"/>
                  </a:moveTo>
                  <a:lnTo>
                    <a:pt x="8064925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9"/>
            <p:cNvSpPr/>
            <p:nvPr/>
          </p:nvSpPr>
          <p:spPr>
            <a:xfrm>
              <a:off x="3851733" y="625393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0"/>
            <p:cNvSpPr/>
            <p:nvPr/>
          </p:nvSpPr>
          <p:spPr>
            <a:xfrm>
              <a:off x="2469865" y="625393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1"/>
            <p:cNvSpPr/>
            <p:nvPr/>
          </p:nvSpPr>
          <p:spPr>
            <a:xfrm>
              <a:off x="5233601" y="625393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2"/>
            <p:cNvSpPr/>
            <p:nvPr/>
          </p:nvSpPr>
          <p:spPr>
            <a:xfrm>
              <a:off x="6615468" y="625393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3"/>
            <p:cNvSpPr/>
            <p:nvPr/>
          </p:nvSpPr>
          <p:spPr>
            <a:xfrm>
              <a:off x="7997336" y="625393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4"/>
            <p:cNvSpPr/>
            <p:nvPr/>
          </p:nvSpPr>
          <p:spPr>
            <a:xfrm>
              <a:off x="9379204" y="625393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5"/>
            <p:cNvSpPr/>
            <p:nvPr/>
          </p:nvSpPr>
          <p:spPr>
            <a:xfrm>
              <a:off x="3597460" y="6352962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9" name="tx76"/>
            <p:cNvSpPr/>
            <p:nvPr/>
          </p:nvSpPr>
          <p:spPr>
            <a:xfrm>
              <a:off x="2215592" y="6352962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4979328" y="6352962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6361195" y="6352962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2" name="tx79"/>
            <p:cNvSpPr/>
            <p:nvPr/>
          </p:nvSpPr>
          <p:spPr>
            <a:xfrm>
              <a:off x="7743063" y="6352962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83" name="tx80"/>
            <p:cNvSpPr/>
            <p:nvPr/>
          </p:nvSpPr>
          <p:spPr>
            <a:xfrm>
              <a:off x="9124931" y="6352962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/>
  <cp:revision>262</cp:revision>
  <dcterms:created xsi:type="dcterms:W3CDTF">2022-05-20T01:54:03Z</dcterms:created>
  <dcterms:modified xsi:type="dcterms:W3CDTF">2024-09-26T18:31:11Z</dcterms:modified>
</cp:coreProperties>
</file>