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4" r:id="rId1"/>
  </p:sldMasterIdLst>
  <p:notesMasterIdLst>
    <p:notesMasterId r:id="rId2"/>
  </p:notesMasterIdLst>
  <p:sldIdLst>
    <p:sldId id="256" r:id="rId7"/>
  </p:sldIdLst>
  <p:sldSz cx="12192000" cy="6858000"/>
  <p:notesSz cx="6797675" cy="99282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4080" userDrawn="1">
          <p15:clr>
            <a:srgbClr val="A4A3A4"/>
          </p15:clr>
        </p15:guide>
        <p15:guide id="4" orient="horz" pos="793" userDrawn="1">
          <p15:clr>
            <a:srgbClr val="A4A3A4"/>
          </p15:clr>
        </p15:guide>
        <p15:guide id="6" pos="7242" userDrawn="1">
          <p15:clr>
            <a:srgbClr val="A4A3A4"/>
          </p15:clr>
        </p15:guide>
        <p15:guide id="7" pos="543" userDrawn="1">
          <p15:clr>
            <a:srgbClr val="A4A3A4"/>
          </p15:clr>
        </p15:guide>
        <p15:guide id="8" pos="767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8282"/>
    <a:srgbClr val="D9D9D9"/>
    <a:srgbClr val="AEAEAE"/>
    <a:srgbClr val="2B2B2B"/>
    <a:srgbClr val="FEC35A"/>
    <a:srgbClr val="F68B33"/>
    <a:srgbClr val="A02226"/>
    <a:srgbClr val="D4582A"/>
    <a:srgbClr val="621214"/>
    <a:srgbClr val="FFE0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27" autoAdjust="0"/>
    <p:restoredTop sz="91956" autoAdjust="0"/>
  </p:normalViewPr>
  <p:slideViewPr>
    <p:cSldViewPr snapToGrid="0">
      <p:cViewPr varScale="1">
        <p:scale>
          <a:sx n="124" d="100"/>
          <a:sy n="124" d="100"/>
        </p:scale>
        <p:origin x="1376" y="184"/>
      </p:cViewPr>
      <p:guideLst>
        <p:guide orient="horz" pos="4080"/>
        <p:guide orient="horz" pos="793"/>
        <p:guide pos="7242"/>
        <p:guide pos="543"/>
        <p:guide pos="76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-3084" y="-7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presProps" Target="presProps.xml"/>
<Relationship Id="rId2" Type="http://schemas.openxmlformats.org/officeDocument/2006/relationships/notesMaster" Target="notesMasters/notesMaster1.xml"/>
<Relationship Id="rId1" Type="http://schemas.openxmlformats.org/officeDocument/2006/relationships/slideMaster" Target="slideMasters/slideMaster1.xml"/>
<Relationship Id="rId6" Type="http://schemas.openxmlformats.org/officeDocument/2006/relationships/tableStyles" Target="tableStyles.xml"/>
<Relationship Id="rId5" Type="http://schemas.openxmlformats.org/officeDocument/2006/relationships/theme" Target="theme/theme1.xml"/>
<Relationship Id="rId4" Type="http://schemas.openxmlformats.org/officeDocument/2006/relationships/viewProps" Target="viewProps.xml"/>
<Relationship Id="rId7" Type="http://schemas.openxmlformats.org/officeDocument/2006/relationships/slide" Target="slides/slide1.xml"/>
</Relationships>
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259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" y="744538"/>
            <a:ext cx="661511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59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6463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59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59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67FFEB-41A8-4E33-A442-87C345D030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6195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
<Relationships  xmlns="http://schemas.openxmlformats.org/package/2006/relationships">
<Relationship Id="rId1" Type="http://schemas.openxmlformats.org/officeDocument/2006/relationships/notesMaster" Target="../notesMasters/notesMaster1.xml"/>
<Relationship Id="rId2" Type="http://schemas.openxmlformats.org/officeDocument/2006/relationships/slide" Target="../slides/slide1.xml"/>
</Relationships>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/>
              <a:t>R script location: ~/GitHub/school-ed-2025-primary-maths/R/02-historical-naplan-performance.R
Powerpoint file location: C:\Users\PETRIE\OneDrive - The University of Melbourne\Documents\GitHub\school-ed-2025-primary-maths\atlas\learning_gaps_over_time_chart\learning_gaps_over_time_chart_fullslide_old.pptx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44D005F0-3FDA-D04B-84DD-1363FABAE9B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460295" y="3391819"/>
            <a:ext cx="9040445" cy="430887"/>
          </a:xfrm>
        </p:spPr>
        <p:txBody>
          <a:bodyPr/>
          <a:lstStyle>
            <a:lvl1pPr algn="r">
              <a:defRPr sz="2800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F96A3B4-E487-2E43-AB4D-AF0B8426171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460295" y="4146129"/>
            <a:ext cx="9040445" cy="338554"/>
          </a:xfrm>
        </p:spPr>
        <p:txBody>
          <a:bodyPr/>
          <a:lstStyle>
            <a:lvl1pPr algn="r">
              <a:defRPr sz="2200"/>
            </a:lvl1pPr>
          </a:lstStyle>
          <a:p>
            <a:r>
              <a:rPr lang="en-US" dirty="0"/>
              <a:t>Click to edit Master subtitle style</a:t>
            </a:r>
            <a:endParaRPr lang="en-AU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82E06D4E-6FDB-CF4F-A1E4-67EA24E8CF4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92"/>
            </a:lvl1pPr>
          </a:lstStyle>
          <a:p>
            <a:endParaRPr lang="en-US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50F3A1FE-D85A-214B-BC70-C1B9CAF6925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292"/>
            </a:lvl1pPr>
          </a:lstStyle>
          <a:p>
            <a:endParaRPr 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BAC7EBFE-F4CA-034D-9C58-E44E2CE12F8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 wrap="none" lIns="0" tIns="0" rIns="0" bIns="0"/>
          <a:lstStyle>
            <a:lvl1pPr eaLnBrk="0" hangingPunct="0">
              <a:defRPr sz="1292" i="0"/>
            </a:lvl1pPr>
          </a:lstStyle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 descr="GrattanLogo">
            <a:extLst>
              <a:ext uri="{FF2B5EF4-FFF2-40B4-BE49-F238E27FC236}">
                <a16:creationId xmlns:a16="http://schemas.microsoft.com/office/drawing/2014/main" id="{E7817012-46DA-4247-AF7B-25B82EA0992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84817" y="982163"/>
            <a:ext cx="3915924" cy="1080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15546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000" y="425789"/>
            <a:ext cx="8832400" cy="369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12/29/22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776813A-6BA6-2B48-8868-0EF29F4BF7D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124744"/>
            <a:ext cx="10655157" cy="5231606"/>
          </a:xfrm>
        </p:spPr>
        <p:txBody>
          <a:bodyPr/>
          <a:lstStyle>
            <a:lvl1pPr>
              <a:spcAft>
                <a:spcPts val="1800"/>
              </a:spcAft>
              <a:defRPr/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97339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ctr">
            <a:normAutofit/>
          </a:bodyPr>
          <a:lstStyle>
            <a:lvl1pPr algn="ctr">
              <a:defRPr sz="2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36933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12/29/22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132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64000" y="188640"/>
            <a:ext cx="9035374" cy="606481"/>
          </a:xfrm>
        </p:spPr>
        <p:txBody>
          <a:bodyPr anchor="b">
            <a:noAutofit/>
          </a:bodyPr>
          <a:lstStyle>
            <a:lvl1pPr algn="l">
              <a:defRPr sz="1800"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51790" y="908720"/>
            <a:ext cx="10656000" cy="249299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/>
            </a:lvl1pPr>
            <a:lvl2pPr>
              <a:lnSpc>
                <a:spcPct val="90000"/>
              </a:lnSpc>
              <a:spcAft>
                <a:spcPts val="0"/>
              </a:spcAft>
              <a:defRPr/>
            </a:lvl2pPr>
            <a:lvl3pPr>
              <a:lnSpc>
                <a:spcPct val="90000"/>
              </a:lnSpc>
              <a:spcAft>
                <a:spcPts val="0"/>
              </a:spcAft>
              <a:defRPr/>
            </a:lvl3pPr>
            <a:lvl4pPr>
              <a:lnSpc>
                <a:spcPct val="90000"/>
              </a:lnSpc>
              <a:spcAft>
                <a:spcPts val="0"/>
              </a:spcAft>
              <a:defRPr/>
            </a:lvl4pPr>
            <a:lvl5pPr>
              <a:lnSpc>
                <a:spcPct val="90000"/>
              </a:lnSpc>
              <a:spcAft>
                <a:spcPts val="0"/>
              </a:spcAft>
              <a:defRPr/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51790" y="1158019"/>
            <a:ext cx="10800000" cy="5313931"/>
          </a:xfrm>
        </p:spPr>
        <p:txBody>
          <a:bodyPr anchor="b" anchorCtr="1"/>
          <a:lstStyle>
            <a:lvl1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12/29/22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aption Placeholder 1">
            <a:extLst>
              <a:ext uri="{FF2B5EF4-FFF2-40B4-BE49-F238E27FC236}">
                <a16:creationId xmlns:a16="http://schemas.microsoft.com/office/drawing/2014/main" id="{A4BC241A-C29A-8D53-9CA0-F340B78723D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1791" y="6519769"/>
            <a:ext cx="10800000" cy="153888"/>
          </a:xfrm>
        </p:spPr>
        <p:txBody>
          <a:bodyPr/>
          <a:lstStyle>
            <a:lvl1pPr>
              <a:defRPr sz="1000"/>
            </a:lvl1pPr>
            <a:lvl2pPr marL="1466" indent="0">
              <a:buNone/>
              <a:defRPr/>
            </a:lvl2pPr>
          </a:lstStyle>
          <a:p>
            <a:pPr lvl="0"/>
            <a:r>
              <a:rPr lang="en-GB" dirty="0"/>
              <a:t>Click to edit Master </a:t>
            </a:r>
            <a:r>
              <a:rPr lang="en-GB"/>
              <a:t>text styles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ADAF66-22D4-91E5-017B-15DBB3B9FC1F}"/>
              </a:ext>
            </a:extLst>
          </p:cNvPr>
          <p:cNvSpPr txBox="1"/>
          <p:nvPr userDrawn="1"/>
        </p:nvSpPr>
        <p:spPr>
          <a:xfrm>
            <a:off x="12292657" y="-353632"/>
            <a:ext cx="1362269" cy="249299"/>
          </a:xfrm>
          <a:prstGeom prst="rect">
            <a:avLst/>
          </a:prstGeom>
          <a:noFill/>
        </p:spPr>
        <p:txBody>
          <a:bodyPr wrap="square" lIns="0" tIns="0" rIns="0" bIns="0" rtlCol="0" anchor="b" anchorCtr="1">
            <a:spAutoFit/>
          </a:bodyPr>
          <a:lstStyle/>
          <a:p>
            <a:pPr>
              <a:lnSpc>
                <a:spcPct val="90000"/>
              </a:lnSpc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55615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60296" y="3391820"/>
            <a:ext cx="9040445" cy="430887"/>
          </a:xfrm>
        </p:spPr>
        <p:txBody>
          <a:bodyPr/>
          <a:lstStyle>
            <a:lvl1pPr algn="r">
              <a:defRPr sz="2800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60296" y="4105276"/>
            <a:ext cx="9040445" cy="338554"/>
          </a:xfrm>
        </p:spPr>
        <p:txBody>
          <a:bodyPr/>
          <a:lstStyle>
            <a:lvl1pPr algn="r">
              <a:defRPr sz="2200"/>
            </a:lvl1pPr>
          </a:lstStyle>
          <a:p>
            <a:r>
              <a:rPr lang="en-US" dirty="0"/>
              <a:t>Click to edit Master subtitle style</a:t>
            </a:r>
            <a:endParaRPr lang="en-AU" dirty="0"/>
          </a:p>
        </p:txBody>
      </p:sp>
      <p:pic>
        <p:nvPicPr>
          <p:cNvPr id="10" name="Picture 9" descr="Grattan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84817" y="982163"/>
            <a:ext cx="3915924" cy="10800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17464-26F0-F70E-03FB-7D458DC1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2569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E868C-2161-3F70-9E5A-5C38113B1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10044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ED932-2FE5-9703-B8AE-C45091E0F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84287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64000" y="518122"/>
            <a:ext cx="85090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4001" y="884228"/>
            <a:ext cx="1063673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 dirty="0"/>
              <a:t>Heading </a:t>
            </a:r>
            <a:endParaRPr lang="en-US" dirty="0"/>
          </a:p>
          <a:p>
            <a:pPr lvl="1"/>
            <a:r>
              <a:rPr lang="en-US" dirty="0"/>
              <a:t>First bullet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864001" y="844876"/>
            <a:ext cx="10636739" cy="0"/>
          </a:xfrm>
          <a:prstGeom prst="line">
            <a:avLst/>
          </a:prstGeom>
          <a:noFill/>
          <a:ln w="19050">
            <a:solidFill>
              <a:schemeClr val="accent5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AU" sz="2215"/>
          </a:p>
        </p:txBody>
      </p:sp>
      <p:sp>
        <p:nvSpPr>
          <p:cNvPr id="8" name="TextBox 7"/>
          <p:cNvSpPr txBox="1"/>
          <p:nvPr/>
        </p:nvSpPr>
        <p:spPr>
          <a:xfrm>
            <a:off x="11342042" y="6544783"/>
            <a:ext cx="158698" cy="1561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E232749A-1F16-48E7-8C9C-B29AF4C40EC4}" type="slidenum">
              <a:rPr lang="en-US" sz="1015" i="0" smtClean="0"/>
              <a:pPr algn="r"/>
              <a:t>‹#›</a:t>
            </a:fld>
            <a:endParaRPr lang="en-US" sz="1015" i="0" dirty="0"/>
          </a:p>
        </p:txBody>
      </p:sp>
      <p:pic>
        <p:nvPicPr>
          <p:cNvPr id="9" name="Picture 8" descr="GrattanLogo"/>
          <p:cNvPicPr>
            <a:picLocks noChangeAspect="1" noChangeArrowheads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0061732" y="333382"/>
            <a:ext cx="1439008" cy="396875"/>
          </a:xfrm>
          <a:prstGeom prst="rect">
            <a:avLst/>
          </a:prstGeom>
          <a:noFill/>
        </p:spPr>
      </p:pic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D82B5B2A-44D5-2241-947A-42171C9782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C827D-FC0C-184A-B855-165F1307D257}" type="datetimeFigureOut">
              <a:rPr lang="en-US" smtClean="0"/>
              <a:t>12/29/22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45B49969-376C-DA4E-A5B7-9B50622393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A1B93B5-409C-9F43-A349-014549D5C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55" r:id="rId5"/>
    <p:sldLayoutId id="2147483665" r:id="rId6"/>
    <p:sldLayoutId id="2147483666" r:id="rId7"/>
    <p:sldLayoutId id="2147483667" r:id="rId8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5pPr>
      <a:lvl6pPr marL="422031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6pPr>
      <a:lvl7pPr marL="844062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7pPr>
      <a:lvl8pPr marL="1266092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8pPr>
      <a:lvl9pPr marL="1688123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9pPr>
    </p:titleStyle>
    <p:bodyStyle>
      <a:lvl1pPr algn="l" rtl="0" eaLnBrk="1" fontAlgn="base" hangingPunct="1">
        <a:spcBef>
          <a:spcPct val="0"/>
        </a:spcBef>
        <a:spcAft>
          <a:spcPct val="0"/>
        </a:spcAft>
        <a:defRPr sz="1800" b="0">
          <a:solidFill>
            <a:schemeClr val="tx1"/>
          </a:solidFill>
          <a:latin typeface="+mn-lt"/>
          <a:ea typeface="+mn-ea"/>
          <a:cs typeface="+mn-cs"/>
        </a:defRPr>
      </a:lvl1pPr>
      <a:lvl2pPr marL="165589" indent="-164123" algn="l" rtl="0" eaLnBrk="1" fontAlgn="base" hangingPunct="1">
        <a:spcBef>
          <a:spcPct val="0"/>
        </a:spcBef>
        <a:spcAft>
          <a:spcPct val="0"/>
        </a:spcAft>
        <a:buSzPct val="130000"/>
        <a:buChar char="•"/>
        <a:defRPr sz="1700">
          <a:solidFill>
            <a:schemeClr val="tx1"/>
          </a:solidFill>
          <a:latin typeface="+mn-lt"/>
          <a:ea typeface="+mn-ea"/>
        </a:defRPr>
      </a:lvl2pPr>
      <a:lvl3pPr marL="372208" indent="-205154" algn="l" rtl="0" eaLnBrk="1" fontAlgn="base" hangingPunct="1">
        <a:spcBef>
          <a:spcPct val="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+mn-lt"/>
          <a:ea typeface="+mn-ea"/>
        </a:defRPr>
      </a:lvl3pPr>
      <a:lvl4pPr marL="517282" indent="-131885" algn="l" rtl="0" eaLnBrk="1" fontAlgn="base" hangingPunct="1">
        <a:spcBef>
          <a:spcPct val="0"/>
        </a:spcBef>
        <a:spcAft>
          <a:spcPct val="0"/>
        </a:spcAft>
        <a:buFont typeface="Arial" charset="0"/>
        <a:buChar char="-"/>
        <a:defRPr sz="1500">
          <a:solidFill>
            <a:schemeClr val="tx1"/>
          </a:solidFill>
          <a:latin typeface="+mn-lt"/>
          <a:ea typeface="+mn-ea"/>
        </a:defRPr>
      </a:lvl4pPr>
      <a:lvl5pPr marL="728296" indent="-193431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400">
          <a:solidFill>
            <a:schemeClr val="tx1"/>
          </a:solidFill>
          <a:latin typeface="+mn-lt"/>
          <a:ea typeface="+mn-ea"/>
        </a:defRPr>
      </a:lvl5pPr>
      <a:lvl6pPr marL="1150327" indent="-193431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6pPr>
      <a:lvl7pPr marL="1572358" indent="-193431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7pPr>
      <a:lvl8pPr marL="1994389" indent="-193431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8pPr>
      <a:lvl9pPr marL="2416420" indent="-193431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1pPr>
      <a:lvl2pPr marL="422031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2pPr>
      <a:lvl3pPr marL="844062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3pPr>
      <a:lvl4pPr marL="1266092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4pPr>
      <a:lvl5pPr marL="1688123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5pPr>
      <a:lvl6pPr marL="2110154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6pPr>
      <a:lvl7pPr marL="2532185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7pPr>
      <a:lvl8pPr marL="2954215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8pPr>
      <a:lvl9pPr marL="3376246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Relationship Id="rId2" Type="http://schemas.openxmlformats.org/officeDocument/2006/relationships/notesSlide" Target="../notesSlides/notesSlide1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64000" y="188640"/>
            <a:ext cx="9035374" cy="606481"/>
          </a:xfrm>
        </p:spPr>
        <p:txBody>
          <a:bodyPr/>
          <a:lstStyle/>
          <a:p>
            <a:r>
              <a:rPr/>
              <a:t>SES gaps are not closing over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51790" y="908720"/>
            <a:ext cx="10656000" cy="249299"/>
          </a:xfrm>
        </p:spPr>
        <p:txBody>
          <a:bodyPr/>
          <a:lstStyle/>
          <a:p>
            <a:r>
              <a:rPr/>
              <a:t>Numeracy learning gap between students with bachelor qualified parents and parents not completing school, in effective years of learning</a:t>
            </a:r>
          </a:p>
        </p:txBody>
      </p:sp>
      <p:sp>
        <p:nvSpPr>
          <p:cNvPr id="4" name="Caption Placeholder 1"/>
          <p:cNvSpPr>
            <a:spLocks noGrp="1"/>
          </p:cNvSpPr>
          <p:nvPr>
            <p:ph type="body" sz="quarter" idx="13"/>
          </p:nvPr>
        </p:nvSpPr>
        <p:spPr>
          <a:xfrm>
            <a:off x="851791" y="6519769"/>
            <a:ext cx="10800000" cy="153888"/>
          </a:xfrm>
        </p:spPr>
        <p:txBody>
          <a:bodyPr/>
          <a:lstStyle/>
          <a:p>
            <a:r>
              <a:rPr/>
              <a:t> </a:t>
            </a:r>
          </a:p>
        </p:txBody>
      </p:sp>
      <p:grpSp xmlns:pic="http://schemas.openxmlformats.org/drawingml/2006/picture">
        <p:nvGrpSpPr>
          <p:cNvPr id="5" name="Content Placeholder 3"/>
          <p:cNvGrpSpPr/>
          <p:nvPr/>
        </p:nvGrpSpPr>
        <p:grpSpPr>
          <a:xfrm>
            <a:off x="851790" y="1158019"/>
            <a:ext cx="10800000" cy="5313931"/>
            <a:chOff x="851790" y="1158019"/>
            <a:chExt cx="10800000" cy="5313931"/>
          </a:xfrm>
        </p:grpSpPr>
        <p:sp>
          <p:nvSpPr>
            <p:cNvPr id="6" name="rc3"/>
            <p:cNvSpPr/>
            <p:nvPr/>
          </p:nvSpPr>
          <p:spPr>
            <a:xfrm>
              <a:off x="851790" y="1158019"/>
              <a:ext cx="10800000" cy="531393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4"/>
            <p:cNvSpPr/>
            <p:nvPr/>
          </p:nvSpPr>
          <p:spPr>
            <a:xfrm>
              <a:off x="851790" y="1158019"/>
              <a:ext cx="10800000" cy="531393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5"/>
            <p:cNvSpPr/>
            <p:nvPr/>
          </p:nvSpPr>
          <p:spPr>
            <a:xfrm>
              <a:off x="1083240" y="1249458"/>
              <a:ext cx="10458821" cy="488997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pl6"/>
            <p:cNvSpPr/>
            <p:nvPr/>
          </p:nvSpPr>
          <p:spPr>
            <a:xfrm>
              <a:off x="1083240" y="6139431"/>
              <a:ext cx="10458821" cy="0"/>
            </a:xfrm>
            <a:custGeom>
              <a:avLst/>
              <a:pathLst>
                <a:path w="10458821" h="0">
                  <a:moveTo>
                    <a:pt x="0" y="0"/>
                  </a:moveTo>
                  <a:lnTo>
                    <a:pt x="10458821" y="0"/>
                  </a:lnTo>
                  <a:lnTo>
                    <a:pt x="10458821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7"/>
            <p:cNvSpPr/>
            <p:nvPr/>
          </p:nvSpPr>
          <p:spPr>
            <a:xfrm>
              <a:off x="1083240" y="5175889"/>
              <a:ext cx="10458821" cy="0"/>
            </a:xfrm>
            <a:custGeom>
              <a:avLst/>
              <a:pathLst>
                <a:path w="10458821" h="0">
                  <a:moveTo>
                    <a:pt x="0" y="0"/>
                  </a:moveTo>
                  <a:lnTo>
                    <a:pt x="10458821" y="0"/>
                  </a:lnTo>
                  <a:lnTo>
                    <a:pt x="10458821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8"/>
            <p:cNvSpPr/>
            <p:nvPr/>
          </p:nvSpPr>
          <p:spPr>
            <a:xfrm>
              <a:off x="1083240" y="4212348"/>
              <a:ext cx="10458821" cy="0"/>
            </a:xfrm>
            <a:custGeom>
              <a:avLst/>
              <a:pathLst>
                <a:path w="10458821" h="0">
                  <a:moveTo>
                    <a:pt x="0" y="0"/>
                  </a:moveTo>
                  <a:lnTo>
                    <a:pt x="10458821" y="0"/>
                  </a:lnTo>
                  <a:lnTo>
                    <a:pt x="10458821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9"/>
            <p:cNvSpPr/>
            <p:nvPr/>
          </p:nvSpPr>
          <p:spPr>
            <a:xfrm>
              <a:off x="1083240" y="3248807"/>
              <a:ext cx="10458821" cy="0"/>
            </a:xfrm>
            <a:custGeom>
              <a:avLst/>
              <a:pathLst>
                <a:path w="10458821" h="0">
                  <a:moveTo>
                    <a:pt x="0" y="0"/>
                  </a:moveTo>
                  <a:lnTo>
                    <a:pt x="10458821" y="0"/>
                  </a:lnTo>
                  <a:lnTo>
                    <a:pt x="10458821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0"/>
            <p:cNvSpPr/>
            <p:nvPr/>
          </p:nvSpPr>
          <p:spPr>
            <a:xfrm>
              <a:off x="1083240" y="2285265"/>
              <a:ext cx="10458821" cy="0"/>
            </a:xfrm>
            <a:custGeom>
              <a:avLst/>
              <a:pathLst>
                <a:path w="10458821" h="0">
                  <a:moveTo>
                    <a:pt x="0" y="0"/>
                  </a:moveTo>
                  <a:lnTo>
                    <a:pt x="10458821" y="0"/>
                  </a:lnTo>
                  <a:lnTo>
                    <a:pt x="10458821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1"/>
            <p:cNvSpPr/>
            <p:nvPr/>
          </p:nvSpPr>
          <p:spPr>
            <a:xfrm>
              <a:off x="1083240" y="1321724"/>
              <a:ext cx="10458821" cy="0"/>
            </a:xfrm>
            <a:custGeom>
              <a:avLst/>
              <a:pathLst>
                <a:path w="10458821" h="0">
                  <a:moveTo>
                    <a:pt x="0" y="0"/>
                  </a:moveTo>
                  <a:lnTo>
                    <a:pt x="10458821" y="0"/>
                  </a:lnTo>
                  <a:lnTo>
                    <a:pt x="10458821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2"/>
            <p:cNvSpPr/>
            <p:nvPr/>
          </p:nvSpPr>
          <p:spPr>
            <a:xfrm>
              <a:off x="1531252" y="4664146"/>
              <a:ext cx="8960223" cy="252465"/>
            </a:xfrm>
            <a:custGeom>
              <a:avLst/>
              <a:pathLst>
                <a:path w="8960223" h="252465">
                  <a:moveTo>
                    <a:pt x="0" y="189699"/>
                  </a:moveTo>
                  <a:lnTo>
                    <a:pt x="896022" y="252465"/>
                  </a:lnTo>
                  <a:lnTo>
                    <a:pt x="1792044" y="114214"/>
                  </a:lnTo>
                  <a:lnTo>
                    <a:pt x="2688067" y="115649"/>
                  </a:lnTo>
                  <a:lnTo>
                    <a:pt x="3584089" y="76715"/>
                  </a:lnTo>
                  <a:lnTo>
                    <a:pt x="4480111" y="0"/>
                  </a:lnTo>
                  <a:lnTo>
                    <a:pt x="5376134" y="49345"/>
                  </a:lnTo>
                  <a:lnTo>
                    <a:pt x="6272156" y="7698"/>
                  </a:lnTo>
                  <a:lnTo>
                    <a:pt x="8064201" y="48698"/>
                  </a:lnTo>
                  <a:lnTo>
                    <a:pt x="8960223" y="66911"/>
                  </a:lnTo>
                </a:path>
              </a:pathLst>
            </a:custGeom>
            <a:ln w="13550" cap="flat">
              <a:solidFill>
                <a:srgbClr val="6116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3"/>
            <p:cNvSpPr/>
            <p:nvPr/>
          </p:nvSpPr>
          <p:spPr>
            <a:xfrm>
              <a:off x="1531252" y="3793991"/>
              <a:ext cx="8960223" cy="219030"/>
            </a:xfrm>
            <a:custGeom>
              <a:avLst/>
              <a:pathLst>
                <a:path w="8960223" h="219030">
                  <a:moveTo>
                    <a:pt x="0" y="136502"/>
                  </a:moveTo>
                  <a:lnTo>
                    <a:pt x="896022" y="163928"/>
                  </a:lnTo>
                  <a:lnTo>
                    <a:pt x="1792044" y="219030"/>
                  </a:lnTo>
                  <a:lnTo>
                    <a:pt x="2688067" y="140945"/>
                  </a:lnTo>
                  <a:lnTo>
                    <a:pt x="3584089" y="7213"/>
                  </a:lnTo>
                  <a:lnTo>
                    <a:pt x="4480111" y="131774"/>
                  </a:lnTo>
                  <a:lnTo>
                    <a:pt x="5376134" y="123822"/>
                  </a:lnTo>
                  <a:lnTo>
                    <a:pt x="6272156" y="43648"/>
                  </a:lnTo>
                  <a:lnTo>
                    <a:pt x="8064201" y="0"/>
                  </a:lnTo>
                  <a:lnTo>
                    <a:pt x="8960223" y="199935"/>
                  </a:lnTo>
                </a:path>
              </a:pathLst>
            </a:custGeom>
            <a:ln w="13550" cap="flat">
              <a:solidFill>
                <a:srgbClr val="CE5C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4"/>
            <p:cNvSpPr/>
            <p:nvPr/>
          </p:nvSpPr>
          <p:spPr>
            <a:xfrm>
              <a:off x="1531252" y="2353243"/>
              <a:ext cx="8960223" cy="829028"/>
            </a:xfrm>
            <a:custGeom>
              <a:avLst/>
              <a:pathLst>
                <a:path w="8960223" h="829028">
                  <a:moveTo>
                    <a:pt x="0" y="704257"/>
                  </a:moveTo>
                  <a:lnTo>
                    <a:pt x="896022" y="728316"/>
                  </a:lnTo>
                  <a:lnTo>
                    <a:pt x="1792044" y="548249"/>
                  </a:lnTo>
                  <a:lnTo>
                    <a:pt x="2688067" y="829028"/>
                  </a:lnTo>
                  <a:lnTo>
                    <a:pt x="3584089" y="494269"/>
                  </a:lnTo>
                  <a:lnTo>
                    <a:pt x="4480111" y="272278"/>
                  </a:lnTo>
                  <a:lnTo>
                    <a:pt x="5376134" y="571022"/>
                  </a:lnTo>
                  <a:lnTo>
                    <a:pt x="6272156" y="42995"/>
                  </a:lnTo>
                  <a:lnTo>
                    <a:pt x="8064201" y="63136"/>
                  </a:lnTo>
                  <a:lnTo>
                    <a:pt x="8960223" y="0"/>
                  </a:lnTo>
                </a:path>
              </a:pathLst>
            </a:custGeom>
            <a:ln w="13550" cap="flat">
              <a:solidFill>
                <a:srgbClr val="FF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5"/>
            <p:cNvSpPr/>
            <p:nvPr/>
          </p:nvSpPr>
          <p:spPr>
            <a:xfrm>
              <a:off x="1531252" y="1531887"/>
              <a:ext cx="8960223" cy="948373"/>
            </a:xfrm>
            <a:custGeom>
              <a:avLst/>
              <a:pathLst>
                <a:path w="8960223" h="948373">
                  <a:moveTo>
                    <a:pt x="0" y="557440"/>
                  </a:moveTo>
                  <a:lnTo>
                    <a:pt x="896022" y="0"/>
                  </a:lnTo>
                  <a:lnTo>
                    <a:pt x="1792044" y="565382"/>
                  </a:lnTo>
                  <a:lnTo>
                    <a:pt x="2688067" y="642832"/>
                  </a:lnTo>
                  <a:lnTo>
                    <a:pt x="3584089" y="741901"/>
                  </a:lnTo>
                  <a:lnTo>
                    <a:pt x="4480111" y="801111"/>
                  </a:lnTo>
                  <a:lnTo>
                    <a:pt x="5376134" y="650890"/>
                  </a:lnTo>
                  <a:lnTo>
                    <a:pt x="6272156" y="804678"/>
                  </a:lnTo>
                  <a:lnTo>
                    <a:pt x="8064201" y="787357"/>
                  </a:lnTo>
                  <a:lnTo>
                    <a:pt x="8960223" y="948373"/>
                  </a:lnTo>
                </a:path>
              </a:pathLst>
            </a:custGeom>
            <a:ln w="13550" cap="flat">
              <a:solidFill>
                <a:srgbClr val="F5B50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rc16"/>
            <p:cNvSpPr/>
            <p:nvPr/>
          </p:nvSpPr>
          <p:spPr>
            <a:xfrm>
              <a:off x="7848209" y="1249459"/>
              <a:ext cx="1702442" cy="488997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t17"/>
            <p:cNvSpPr/>
            <p:nvPr/>
          </p:nvSpPr>
          <p:spPr>
            <a:xfrm>
              <a:off x="1488652" y="4811245"/>
              <a:ext cx="85199" cy="85199"/>
            </a:xfrm>
            <a:prstGeom prst="ellipse">
              <a:avLst/>
            </a:prstGeom>
            <a:solidFill>
              <a:srgbClr val="611633">
                <a:alpha val="100000"/>
              </a:srgbClr>
            </a:solidFill>
            <a:ln w="9000" cap="rnd">
              <a:solidFill>
                <a:srgbClr val="6116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18"/>
            <p:cNvSpPr/>
            <p:nvPr/>
          </p:nvSpPr>
          <p:spPr>
            <a:xfrm>
              <a:off x="1488652" y="3887894"/>
              <a:ext cx="85199" cy="85199"/>
            </a:xfrm>
            <a:prstGeom prst="ellipse">
              <a:avLst/>
            </a:prstGeom>
            <a:solidFill>
              <a:srgbClr val="CE5C0A">
                <a:alpha val="100000"/>
              </a:srgbClr>
            </a:solidFill>
            <a:ln w="9000" cap="rnd">
              <a:solidFill>
                <a:srgbClr val="CE5C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19"/>
            <p:cNvSpPr/>
            <p:nvPr/>
          </p:nvSpPr>
          <p:spPr>
            <a:xfrm>
              <a:off x="1488652" y="3014901"/>
              <a:ext cx="85199" cy="85199"/>
            </a:xfrm>
            <a:prstGeom prst="ellipse">
              <a:avLst/>
            </a:prstGeom>
            <a:solidFill>
              <a:srgbClr val="FF9100">
                <a:alpha val="100000"/>
              </a:srgbClr>
            </a:solidFill>
            <a:ln w="9000" cap="rnd">
              <a:solidFill>
                <a:srgbClr val="FF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0"/>
            <p:cNvSpPr/>
            <p:nvPr/>
          </p:nvSpPr>
          <p:spPr>
            <a:xfrm>
              <a:off x="1488652" y="2046728"/>
              <a:ext cx="85199" cy="85199"/>
            </a:xfrm>
            <a:prstGeom prst="ellipse">
              <a:avLst/>
            </a:prstGeom>
            <a:solidFill>
              <a:srgbClr val="F5B50C">
                <a:alpha val="100000"/>
              </a:srgbClr>
            </a:solidFill>
            <a:ln w="9000" cap="rnd">
              <a:solidFill>
                <a:srgbClr val="F5B50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1"/>
            <p:cNvSpPr/>
            <p:nvPr/>
          </p:nvSpPr>
          <p:spPr>
            <a:xfrm>
              <a:off x="2384674" y="4874011"/>
              <a:ext cx="85199" cy="85199"/>
            </a:xfrm>
            <a:prstGeom prst="ellipse">
              <a:avLst/>
            </a:prstGeom>
            <a:solidFill>
              <a:srgbClr val="611633">
                <a:alpha val="100000"/>
              </a:srgbClr>
            </a:solidFill>
            <a:ln w="9000" cap="rnd">
              <a:solidFill>
                <a:srgbClr val="6116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2"/>
            <p:cNvSpPr/>
            <p:nvPr/>
          </p:nvSpPr>
          <p:spPr>
            <a:xfrm>
              <a:off x="2384674" y="3915320"/>
              <a:ext cx="85199" cy="85199"/>
            </a:xfrm>
            <a:prstGeom prst="ellipse">
              <a:avLst/>
            </a:prstGeom>
            <a:solidFill>
              <a:srgbClr val="CE5C0A">
                <a:alpha val="100000"/>
              </a:srgbClr>
            </a:solidFill>
            <a:ln w="9000" cap="rnd">
              <a:solidFill>
                <a:srgbClr val="CE5C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3"/>
            <p:cNvSpPr/>
            <p:nvPr/>
          </p:nvSpPr>
          <p:spPr>
            <a:xfrm>
              <a:off x="2384674" y="3038959"/>
              <a:ext cx="85199" cy="85199"/>
            </a:xfrm>
            <a:prstGeom prst="ellipse">
              <a:avLst/>
            </a:prstGeom>
            <a:solidFill>
              <a:srgbClr val="FF9100">
                <a:alpha val="100000"/>
              </a:srgbClr>
            </a:solidFill>
            <a:ln w="9000" cap="rnd">
              <a:solidFill>
                <a:srgbClr val="FF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4"/>
            <p:cNvSpPr/>
            <p:nvPr/>
          </p:nvSpPr>
          <p:spPr>
            <a:xfrm>
              <a:off x="2384674" y="1489287"/>
              <a:ext cx="85199" cy="85199"/>
            </a:xfrm>
            <a:prstGeom prst="ellipse">
              <a:avLst/>
            </a:prstGeom>
            <a:solidFill>
              <a:srgbClr val="F5B50C">
                <a:alpha val="100000"/>
              </a:srgbClr>
            </a:solidFill>
            <a:ln w="9000" cap="rnd">
              <a:solidFill>
                <a:srgbClr val="F5B50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5"/>
            <p:cNvSpPr/>
            <p:nvPr/>
          </p:nvSpPr>
          <p:spPr>
            <a:xfrm>
              <a:off x="3280696" y="4735760"/>
              <a:ext cx="85199" cy="85199"/>
            </a:xfrm>
            <a:prstGeom prst="ellipse">
              <a:avLst/>
            </a:prstGeom>
            <a:solidFill>
              <a:srgbClr val="611633">
                <a:alpha val="100000"/>
              </a:srgbClr>
            </a:solidFill>
            <a:ln w="9000" cap="rnd">
              <a:solidFill>
                <a:srgbClr val="6116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6"/>
            <p:cNvSpPr/>
            <p:nvPr/>
          </p:nvSpPr>
          <p:spPr>
            <a:xfrm>
              <a:off x="3280696" y="3970422"/>
              <a:ext cx="85199" cy="85199"/>
            </a:xfrm>
            <a:prstGeom prst="ellipse">
              <a:avLst/>
            </a:prstGeom>
            <a:solidFill>
              <a:srgbClr val="CE5C0A">
                <a:alpha val="100000"/>
              </a:srgbClr>
            </a:solidFill>
            <a:ln w="9000" cap="rnd">
              <a:solidFill>
                <a:srgbClr val="CE5C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7"/>
            <p:cNvSpPr/>
            <p:nvPr/>
          </p:nvSpPr>
          <p:spPr>
            <a:xfrm>
              <a:off x="3280696" y="2858893"/>
              <a:ext cx="85199" cy="85199"/>
            </a:xfrm>
            <a:prstGeom prst="ellipse">
              <a:avLst/>
            </a:prstGeom>
            <a:solidFill>
              <a:srgbClr val="FF9100">
                <a:alpha val="100000"/>
              </a:srgbClr>
            </a:solidFill>
            <a:ln w="9000" cap="rnd">
              <a:solidFill>
                <a:srgbClr val="FF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28"/>
            <p:cNvSpPr/>
            <p:nvPr/>
          </p:nvSpPr>
          <p:spPr>
            <a:xfrm>
              <a:off x="3280696" y="2054669"/>
              <a:ext cx="85199" cy="85199"/>
            </a:xfrm>
            <a:prstGeom prst="ellipse">
              <a:avLst/>
            </a:prstGeom>
            <a:solidFill>
              <a:srgbClr val="F5B50C">
                <a:alpha val="100000"/>
              </a:srgbClr>
            </a:solidFill>
            <a:ln w="9000" cap="rnd">
              <a:solidFill>
                <a:srgbClr val="F5B50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29"/>
            <p:cNvSpPr/>
            <p:nvPr/>
          </p:nvSpPr>
          <p:spPr>
            <a:xfrm>
              <a:off x="4176719" y="4737195"/>
              <a:ext cx="85199" cy="85199"/>
            </a:xfrm>
            <a:prstGeom prst="ellipse">
              <a:avLst/>
            </a:prstGeom>
            <a:solidFill>
              <a:srgbClr val="611633">
                <a:alpha val="100000"/>
              </a:srgbClr>
            </a:solidFill>
            <a:ln w="9000" cap="rnd">
              <a:solidFill>
                <a:srgbClr val="6116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0"/>
            <p:cNvSpPr/>
            <p:nvPr/>
          </p:nvSpPr>
          <p:spPr>
            <a:xfrm>
              <a:off x="4176719" y="3892337"/>
              <a:ext cx="85199" cy="85199"/>
            </a:xfrm>
            <a:prstGeom prst="ellipse">
              <a:avLst/>
            </a:prstGeom>
            <a:solidFill>
              <a:srgbClr val="CE5C0A">
                <a:alpha val="100000"/>
              </a:srgbClr>
            </a:solidFill>
            <a:ln w="9000" cap="rnd">
              <a:solidFill>
                <a:srgbClr val="CE5C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1"/>
            <p:cNvSpPr/>
            <p:nvPr/>
          </p:nvSpPr>
          <p:spPr>
            <a:xfrm>
              <a:off x="4176719" y="3139672"/>
              <a:ext cx="85199" cy="85199"/>
            </a:xfrm>
            <a:prstGeom prst="ellipse">
              <a:avLst/>
            </a:prstGeom>
            <a:solidFill>
              <a:srgbClr val="FF9100">
                <a:alpha val="100000"/>
              </a:srgbClr>
            </a:solidFill>
            <a:ln w="9000" cap="rnd">
              <a:solidFill>
                <a:srgbClr val="FF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2"/>
            <p:cNvSpPr/>
            <p:nvPr/>
          </p:nvSpPr>
          <p:spPr>
            <a:xfrm>
              <a:off x="4176719" y="2132120"/>
              <a:ext cx="85199" cy="85199"/>
            </a:xfrm>
            <a:prstGeom prst="ellipse">
              <a:avLst/>
            </a:prstGeom>
            <a:solidFill>
              <a:srgbClr val="F5B50C">
                <a:alpha val="100000"/>
              </a:srgbClr>
            </a:solidFill>
            <a:ln w="9000" cap="rnd">
              <a:solidFill>
                <a:srgbClr val="F5B50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3"/>
            <p:cNvSpPr/>
            <p:nvPr/>
          </p:nvSpPr>
          <p:spPr>
            <a:xfrm>
              <a:off x="5072741" y="4698261"/>
              <a:ext cx="85199" cy="85199"/>
            </a:xfrm>
            <a:prstGeom prst="ellipse">
              <a:avLst/>
            </a:prstGeom>
            <a:solidFill>
              <a:srgbClr val="611633">
                <a:alpha val="100000"/>
              </a:srgbClr>
            </a:solidFill>
            <a:ln w="9000" cap="rnd">
              <a:solidFill>
                <a:srgbClr val="6116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4"/>
            <p:cNvSpPr/>
            <p:nvPr/>
          </p:nvSpPr>
          <p:spPr>
            <a:xfrm>
              <a:off x="5072741" y="3758605"/>
              <a:ext cx="85199" cy="85199"/>
            </a:xfrm>
            <a:prstGeom prst="ellipse">
              <a:avLst/>
            </a:prstGeom>
            <a:solidFill>
              <a:srgbClr val="CE5C0A">
                <a:alpha val="100000"/>
              </a:srgbClr>
            </a:solidFill>
            <a:ln w="9000" cap="rnd">
              <a:solidFill>
                <a:srgbClr val="CE5C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5"/>
            <p:cNvSpPr/>
            <p:nvPr/>
          </p:nvSpPr>
          <p:spPr>
            <a:xfrm>
              <a:off x="5072741" y="2804913"/>
              <a:ext cx="85199" cy="85199"/>
            </a:xfrm>
            <a:prstGeom prst="ellipse">
              <a:avLst/>
            </a:prstGeom>
            <a:solidFill>
              <a:srgbClr val="FF9100">
                <a:alpha val="100000"/>
              </a:srgbClr>
            </a:solidFill>
            <a:ln w="9000" cap="rnd">
              <a:solidFill>
                <a:srgbClr val="FF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6"/>
            <p:cNvSpPr/>
            <p:nvPr/>
          </p:nvSpPr>
          <p:spPr>
            <a:xfrm>
              <a:off x="5072741" y="2231188"/>
              <a:ext cx="85199" cy="85199"/>
            </a:xfrm>
            <a:prstGeom prst="ellipse">
              <a:avLst/>
            </a:prstGeom>
            <a:solidFill>
              <a:srgbClr val="F5B50C">
                <a:alpha val="100000"/>
              </a:srgbClr>
            </a:solidFill>
            <a:ln w="9000" cap="rnd">
              <a:solidFill>
                <a:srgbClr val="F5B50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7"/>
            <p:cNvSpPr/>
            <p:nvPr/>
          </p:nvSpPr>
          <p:spPr>
            <a:xfrm>
              <a:off x="5968763" y="4621546"/>
              <a:ext cx="85199" cy="85199"/>
            </a:xfrm>
            <a:prstGeom prst="ellipse">
              <a:avLst/>
            </a:prstGeom>
            <a:solidFill>
              <a:srgbClr val="611633">
                <a:alpha val="100000"/>
              </a:srgbClr>
            </a:solidFill>
            <a:ln w="9000" cap="rnd">
              <a:solidFill>
                <a:srgbClr val="6116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38"/>
            <p:cNvSpPr/>
            <p:nvPr/>
          </p:nvSpPr>
          <p:spPr>
            <a:xfrm>
              <a:off x="5968763" y="3883166"/>
              <a:ext cx="85199" cy="85199"/>
            </a:xfrm>
            <a:prstGeom prst="ellipse">
              <a:avLst/>
            </a:prstGeom>
            <a:solidFill>
              <a:srgbClr val="CE5C0A">
                <a:alpha val="100000"/>
              </a:srgbClr>
            </a:solidFill>
            <a:ln w="9000" cap="rnd">
              <a:solidFill>
                <a:srgbClr val="CE5C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39"/>
            <p:cNvSpPr/>
            <p:nvPr/>
          </p:nvSpPr>
          <p:spPr>
            <a:xfrm>
              <a:off x="5968763" y="2582922"/>
              <a:ext cx="85199" cy="85199"/>
            </a:xfrm>
            <a:prstGeom prst="ellipse">
              <a:avLst/>
            </a:prstGeom>
            <a:solidFill>
              <a:srgbClr val="FF9100">
                <a:alpha val="100000"/>
              </a:srgbClr>
            </a:solidFill>
            <a:ln w="9000" cap="rnd">
              <a:solidFill>
                <a:srgbClr val="FF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0"/>
            <p:cNvSpPr/>
            <p:nvPr/>
          </p:nvSpPr>
          <p:spPr>
            <a:xfrm>
              <a:off x="5968763" y="2290398"/>
              <a:ext cx="85199" cy="85199"/>
            </a:xfrm>
            <a:prstGeom prst="ellipse">
              <a:avLst/>
            </a:prstGeom>
            <a:solidFill>
              <a:srgbClr val="F5B50C">
                <a:alpha val="100000"/>
              </a:srgbClr>
            </a:solidFill>
            <a:ln w="9000" cap="rnd">
              <a:solidFill>
                <a:srgbClr val="F5B50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1"/>
            <p:cNvSpPr/>
            <p:nvPr/>
          </p:nvSpPr>
          <p:spPr>
            <a:xfrm>
              <a:off x="6864786" y="4670892"/>
              <a:ext cx="85199" cy="85199"/>
            </a:xfrm>
            <a:prstGeom prst="ellipse">
              <a:avLst/>
            </a:prstGeom>
            <a:solidFill>
              <a:srgbClr val="611633">
                <a:alpha val="100000"/>
              </a:srgbClr>
            </a:solidFill>
            <a:ln w="9000" cap="rnd">
              <a:solidFill>
                <a:srgbClr val="6116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2"/>
            <p:cNvSpPr/>
            <p:nvPr/>
          </p:nvSpPr>
          <p:spPr>
            <a:xfrm>
              <a:off x="6864786" y="3875214"/>
              <a:ext cx="85199" cy="85199"/>
            </a:xfrm>
            <a:prstGeom prst="ellipse">
              <a:avLst/>
            </a:prstGeom>
            <a:solidFill>
              <a:srgbClr val="CE5C0A">
                <a:alpha val="100000"/>
              </a:srgbClr>
            </a:solidFill>
            <a:ln w="9000" cap="rnd">
              <a:solidFill>
                <a:srgbClr val="CE5C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3"/>
            <p:cNvSpPr/>
            <p:nvPr/>
          </p:nvSpPr>
          <p:spPr>
            <a:xfrm>
              <a:off x="6864786" y="2881666"/>
              <a:ext cx="85199" cy="85199"/>
            </a:xfrm>
            <a:prstGeom prst="ellipse">
              <a:avLst/>
            </a:prstGeom>
            <a:solidFill>
              <a:srgbClr val="FF9100">
                <a:alpha val="100000"/>
              </a:srgbClr>
            </a:solidFill>
            <a:ln w="9000" cap="rnd">
              <a:solidFill>
                <a:srgbClr val="FF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4"/>
            <p:cNvSpPr/>
            <p:nvPr/>
          </p:nvSpPr>
          <p:spPr>
            <a:xfrm>
              <a:off x="6864786" y="2140177"/>
              <a:ext cx="85199" cy="85199"/>
            </a:xfrm>
            <a:prstGeom prst="ellipse">
              <a:avLst/>
            </a:prstGeom>
            <a:solidFill>
              <a:srgbClr val="F5B50C">
                <a:alpha val="100000"/>
              </a:srgbClr>
            </a:solidFill>
            <a:ln w="9000" cap="rnd">
              <a:solidFill>
                <a:srgbClr val="F5B50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5"/>
            <p:cNvSpPr/>
            <p:nvPr/>
          </p:nvSpPr>
          <p:spPr>
            <a:xfrm>
              <a:off x="7760808" y="4629244"/>
              <a:ext cx="85199" cy="85199"/>
            </a:xfrm>
            <a:prstGeom prst="ellipse">
              <a:avLst/>
            </a:prstGeom>
            <a:solidFill>
              <a:srgbClr val="611633">
                <a:alpha val="100000"/>
              </a:srgbClr>
            </a:solidFill>
            <a:ln w="9000" cap="rnd">
              <a:solidFill>
                <a:srgbClr val="6116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6"/>
            <p:cNvSpPr/>
            <p:nvPr/>
          </p:nvSpPr>
          <p:spPr>
            <a:xfrm>
              <a:off x="7760808" y="3795040"/>
              <a:ext cx="85199" cy="85199"/>
            </a:xfrm>
            <a:prstGeom prst="ellipse">
              <a:avLst/>
            </a:prstGeom>
            <a:solidFill>
              <a:srgbClr val="CE5C0A">
                <a:alpha val="100000"/>
              </a:srgbClr>
            </a:solidFill>
            <a:ln w="9000" cap="rnd">
              <a:solidFill>
                <a:srgbClr val="CE5C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7"/>
            <p:cNvSpPr/>
            <p:nvPr/>
          </p:nvSpPr>
          <p:spPr>
            <a:xfrm>
              <a:off x="7760808" y="2353638"/>
              <a:ext cx="85199" cy="85199"/>
            </a:xfrm>
            <a:prstGeom prst="ellipse">
              <a:avLst/>
            </a:prstGeom>
            <a:solidFill>
              <a:srgbClr val="FF9100">
                <a:alpha val="100000"/>
              </a:srgbClr>
            </a:solidFill>
            <a:ln w="9000" cap="rnd">
              <a:solidFill>
                <a:srgbClr val="FF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48"/>
            <p:cNvSpPr/>
            <p:nvPr/>
          </p:nvSpPr>
          <p:spPr>
            <a:xfrm>
              <a:off x="7760808" y="2293965"/>
              <a:ext cx="85199" cy="85199"/>
            </a:xfrm>
            <a:prstGeom prst="ellipse">
              <a:avLst/>
            </a:prstGeom>
            <a:solidFill>
              <a:srgbClr val="F5B50C">
                <a:alpha val="100000"/>
              </a:srgbClr>
            </a:solidFill>
            <a:ln w="9000" cap="rnd">
              <a:solidFill>
                <a:srgbClr val="F5B50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49"/>
            <p:cNvSpPr/>
            <p:nvPr/>
          </p:nvSpPr>
          <p:spPr>
            <a:xfrm>
              <a:off x="9552853" y="4670244"/>
              <a:ext cx="85199" cy="85199"/>
            </a:xfrm>
            <a:prstGeom prst="ellipse">
              <a:avLst/>
            </a:prstGeom>
            <a:solidFill>
              <a:srgbClr val="611633">
                <a:alpha val="100000"/>
              </a:srgbClr>
            </a:solidFill>
            <a:ln w="9000" cap="rnd">
              <a:solidFill>
                <a:srgbClr val="6116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0"/>
            <p:cNvSpPr/>
            <p:nvPr/>
          </p:nvSpPr>
          <p:spPr>
            <a:xfrm>
              <a:off x="9552853" y="3751391"/>
              <a:ext cx="85199" cy="85199"/>
            </a:xfrm>
            <a:prstGeom prst="ellipse">
              <a:avLst/>
            </a:prstGeom>
            <a:solidFill>
              <a:srgbClr val="CE5C0A">
                <a:alpha val="100000"/>
              </a:srgbClr>
            </a:solidFill>
            <a:ln w="9000" cap="rnd">
              <a:solidFill>
                <a:srgbClr val="CE5C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1"/>
            <p:cNvSpPr/>
            <p:nvPr/>
          </p:nvSpPr>
          <p:spPr>
            <a:xfrm>
              <a:off x="9552853" y="2373780"/>
              <a:ext cx="85199" cy="85199"/>
            </a:xfrm>
            <a:prstGeom prst="ellipse">
              <a:avLst/>
            </a:prstGeom>
            <a:solidFill>
              <a:srgbClr val="FF9100">
                <a:alpha val="100000"/>
              </a:srgbClr>
            </a:solidFill>
            <a:ln w="9000" cap="rnd">
              <a:solidFill>
                <a:srgbClr val="FF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2"/>
            <p:cNvSpPr/>
            <p:nvPr/>
          </p:nvSpPr>
          <p:spPr>
            <a:xfrm>
              <a:off x="9552853" y="2276644"/>
              <a:ext cx="85199" cy="85199"/>
            </a:xfrm>
            <a:prstGeom prst="ellipse">
              <a:avLst/>
            </a:prstGeom>
            <a:solidFill>
              <a:srgbClr val="F5B50C">
                <a:alpha val="100000"/>
              </a:srgbClr>
            </a:solidFill>
            <a:ln w="9000" cap="rnd">
              <a:solidFill>
                <a:srgbClr val="F5B50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3"/>
            <p:cNvSpPr/>
            <p:nvPr/>
          </p:nvSpPr>
          <p:spPr>
            <a:xfrm>
              <a:off x="10448875" y="4688457"/>
              <a:ext cx="85199" cy="85199"/>
            </a:xfrm>
            <a:prstGeom prst="ellipse">
              <a:avLst/>
            </a:prstGeom>
            <a:solidFill>
              <a:srgbClr val="611633">
                <a:alpha val="100000"/>
              </a:srgbClr>
            </a:solidFill>
            <a:ln w="9000" cap="rnd">
              <a:solidFill>
                <a:srgbClr val="6116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4"/>
            <p:cNvSpPr/>
            <p:nvPr/>
          </p:nvSpPr>
          <p:spPr>
            <a:xfrm>
              <a:off x="10448875" y="3951327"/>
              <a:ext cx="85199" cy="85199"/>
            </a:xfrm>
            <a:prstGeom prst="ellipse">
              <a:avLst/>
            </a:prstGeom>
            <a:solidFill>
              <a:srgbClr val="CE5C0A">
                <a:alpha val="100000"/>
              </a:srgbClr>
            </a:solidFill>
            <a:ln w="9000" cap="rnd">
              <a:solidFill>
                <a:srgbClr val="CE5C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5"/>
            <p:cNvSpPr/>
            <p:nvPr/>
          </p:nvSpPr>
          <p:spPr>
            <a:xfrm>
              <a:off x="10448875" y="2310643"/>
              <a:ext cx="85199" cy="85199"/>
            </a:xfrm>
            <a:prstGeom prst="ellipse">
              <a:avLst/>
            </a:prstGeom>
            <a:solidFill>
              <a:srgbClr val="FF9100">
                <a:alpha val="100000"/>
              </a:srgbClr>
            </a:solidFill>
            <a:ln w="9000" cap="rnd">
              <a:solidFill>
                <a:srgbClr val="FF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6"/>
            <p:cNvSpPr/>
            <p:nvPr/>
          </p:nvSpPr>
          <p:spPr>
            <a:xfrm>
              <a:off x="10448875" y="2437660"/>
              <a:ext cx="85199" cy="85199"/>
            </a:xfrm>
            <a:prstGeom prst="ellipse">
              <a:avLst/>
            </a:prstGeom>
            <a:solidFill>
              <a:srgbClr val="F5B50C">
                <a:alpha val="100000"/>
              </a:srgbClr>
            </a:solidFill>
            <a:ln w="9000" cap="rnd">
              <a:solidFill>
                <a:srgbClr val="F5B50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tx57"/>
            <p:cNvSpPr/>
            <p:nvPr/>
          </p:nvSpPr>
          <p:spPr>
            <a:xfrm>
              <a:off x="10625879" y="4645667"/>
              <a:ext cx="673521" cy="1672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611633">
                      <a:alpha val="100000"/>
                    </a:srgbClr>
                  </a:solidFill>
                  <a:latin typeface="Arial"/>
                  <a:cs typeface="Arial"/>
                </a:rPr>
                <a:t>Year 3</a:t>
              </a:r>
            </a:p>
          </p:txBody>
        </p:sp>
        <p:sp>
          <p:nvSpPr>
            <p:cNvPr id="61" name="tx58"/>
            <p:cNvSpPr/>
            <p:nvPr/>
          </p:nvSpPr>
          <p:spPr>
            <a:xfrm>
              <a:off x="10625879" y="3909318"/>
              <a:ext cx="673521" cy="166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CE5C0A">
                      <a:alpha val="100000"/>
                    </a:srgbClr>
                  </a:solidFill>
                  <a:latin typeface="Arial"/>
                  <a:cs typeface="Arial"/>
                </a:rPr>
                <a:t>Year 5</a:t>
              </a:r>
            </a:p>
          </p:txBody>
        </p:sp>
        <p:sp>
          <p:nvSpPr>
            <p:cNvPr id="62" name="tx59"/>
            <p:cNvSpPr/>
            <p:nvPr/>
          </p:nvSpPr>
          <p:spPr>
            <a:xfrm>
              <a:off x="10625879" y="2268746"/>
              <a:ext cx="673521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FF9100">
                      <a:alpha val="100000"/>
                    </a:srgbClr>
                  </a:solidFill>
                  <a:latin typeface="Arial"/>
                  <a:cs typeface="Arial"/>
                </a:rPr>
                <a:t>Year 7</a:t>
              </a:r>
            </a:p>
          </p:txBody>
        </p:sp>
        <p:sp>
          <p:nvSpPr>
            <p:cNvPr id="63" name="tx60"/>
            <p:cNvSpPr/>
            <p:nvPr/>
          </p:nvSpPr>
          <p:spPr>
            <a:xfrm>
              <a:off x="10625879" y="2394981"/>
              <a:ext cx="673521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F5B50C">
                      <a:alpha val="100000"/>
                    </a:srgbClr>
                  </a:solidFill>
                  <a:latin typeface="Arial"/>
                  <a:cs typeface="Arial"/>
                </a:rPr>
                <a:t>Year 9</a:t>
              </a:r>
            </a:p>
          </p:txBody>
        </p:sp>
        <p:sp>
          <p:nvSpPr>
            <p:cNvPr id="64" name="tx61"/>
            <p:cNvSpPr/>
            <p:nvPr/>
          </p:nvSpPr>
          <p:spPr>
            <a:xfrm rot="-5400000">
              <a:off x="6816048" y="3645913"/>
              <a:ext cx="3761072" cy="1693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NAPLAN cancelled due to COVID-19</a:t>
              </a:r>
            </a:p>
          </p:txBody>
        </p:sp>
        <p:sp>
          <p:nvSpPr>
            <p:cNvPr id="65" name="tx62"/>
            <p:cNvSpPr/>
            <p:nvPr/>
          </p:nvSpPr>
          <p:spPr>
            <a:xfrm>
              <a:off x="853618" y="6054152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66" name="tx63"/>
            <p:cNvSpPr/>
            <p:nvPr/>
          </p:nvSpPr>
          <p:spPr>
            <a:xfrm>
              <a:off x="853618" y="5093401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67" name="tx64"/>
            <p:cNvSpPr/>
            <p:nvPr/>
          </p:nvSpPr>
          <p:spPr>
            <a:xfrm>
              <a:off x="853618" y="4129860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68" name="tx65"/>
            <p:cNvSpPr/>
            <p:nvPr/>
          </p:nvSpPr>
          <p:spPr>
            <a:xfrm>
              <a:off x="853618" y="3163417"/>
              <a:ext cx="127136" cy="1672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69" name="tx66"/>
            <p:cNvSpPr/>
            <p:nvPr/>
          </p:nvSpPr>
          <p:spPr>
            <a:xfrm>
              <a:off x="853618" y="2203447"/>
              <a:ext cx="127136" cy="1636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70" name="tx67"/>
            <p:cNvSpPr/>
            <p:nvPr/>
          </p:nvSpPr>
          <p:spPr>
            <a:xfrm>
              <a:off x="853618" y="1239348"/>
              <a:ext cx="127136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71" name="pl68"/>
            <p:cNvSpPr/>
            <p:nvPr/>
          </p:nvSpPr>
          <p:spPr>
            <a:xfrm>
              <a:off x="1083240" y="6139431"/>
              <a:ext cx="10458821" cy="0"/>
            </a:xfrm>
            <a:custGeom>
              <a:avLst/>
              <a:pathLst>
                <a:path w="10458821" h="0">
                  <a:moveTo>
                    <a:pt x="0" y="0"/>
                  </a:moveTo>
                  <a:lnTo>
                    <a:pt x="10458821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69"/>
            <p:cNvSpPr/>
            <p:nvPr/>
          </p:nvSpPr>
          <p:spPr>
            <a:xfrm>
              <a:off x="3323296" y="6139431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0"/>
            <p:cNvSpPr/>
            <p:nvPr/>
          </p:nvSpPr>
          <p:spPr>
            <a:xfrm>
              <a:off x="1531252" y="6139431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1"/>
            <p:cNvSpPr/>
            <p:nvPr/>
          </p:nvSpPr>
          <p:spPr>
            <a:xfrm>
              <a:off x="5115341" y="6139431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2"/>
            <p:cNvSpPr/>
            <p:nvPr/>
          </p:nvSpPr>
          <p:spPr>
            <a:xfrm>
              <a:off x="6907386" y="6139431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3"/>
            <p:cNvSpPr/>
            <p:nvPr/>
          </p:nvSpPr>
          <p:spPr>
            <a:xfrm>
              <a:off x="8699431" y="6139431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4"/>
            <p:cNvSpPr/>
            <p:nvPr/>
          </p:nvSpPr>
          <p:spPr>
            <a:xfrm>
              <a:off x="10491475" y="6139431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tx75"/>
            <p:cNvSpPr/>
            <p:nvPr/>
          </p:nvSpPr>
          <p:spPr>
            <a:xfrm>
              <a:off x="3069023" y="6238456"/>
              <a:ext cx="508545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2014</a:t>
              </a:r>
            </a:p>
          </p:txBody>
        </p:sp>
        <p:sp>
          <p:nvSpPr>
            <p:cNvPr id="79" name="tx76"/>
            <p:cNvSpPr/>
            <p:nvPr/>
          </p:nvSpPr>
          <p:spPr>
            <a:xfrm>
              <a:off x="1276979" y="6238456"/>
              <a:ext cx="508545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2012</a:t>
              </a:r>
            </a:p>
          </p:txBody>
        </p:sp>
        <p:sp>
          <p:nvSpPr>
            <p:cNvPr id="80" name="tx77"/>
            <p:cNvSpPr/>
            <p:nvPr/>
          </p:nvSpPr>
          <p:spPr>
            <a:xfrm>
              <a:off x="4861068" y="6238456"/>
              <a:ext cx="508545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2016</a:t>
              </a:r>
            </a:p>
          </p:txBody>
        </p:sp>
        <p:sp>
          <p:nvSpPr>
            <p:cNvPr id="81" name="tx78"/>
            <p:cNvSpPr/>
            <p:nvPr/>
          </p:nvSpPr>
          <p:spPr>
            <a:xfrm>
              <a:off x="6653113" y="6238456"/>
              <a:ext cx="508545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2018</a:t>
              </a:r>
            </a:p>
          </p:txBody>
        </p:sp>
        <p:sp>
          <p:nvSpPr>
            <p:cNvPr id="82" name="tx79"/>
            <p:cNvSpPr/>
            <p:nvPr/>
          </p:nvSpPr>
          <p:spPr>
            <a:xfrm>
              <a:off x="8445158" y="6238456"/>
              <a:ext cx="508545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2020</a:t>
              </a:r>
            </a:p>
          </p:txBody>
        </p:sp>
        <p:sp>
          <p:nvSpPr>
            <p:cNvPr id="83" name="tx80"/>
            <p:cNvSpPr/>
            <p:nvPr/>
          </p:nvSpPr>
          <p:spPr>
            <a:xfrm>
              <a:off x="10237202" y="6238456"/>
              <a:ext cx="508545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2022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Charts for overheads">
  <a:themeElements>
    <a:clrScheme name="Grattan">
      <a:dk1>
        <a:srgbClr val="000000"/>
      </a:dk1>
      <a:lt1>
        <a:srgbClr val="FFFFFF"/>
      </a:lt1>
      <a:dk2>
        <a:srgbClr val="A02226"/>
      </a:dk2>
      <a:lt2>
        <a:srgbClr val="621214"/>
      </a:lt2>
      <a:accent1>
        <a:srgbClr val="D4582A"/>
      </a:accent1>
      <a:accent2>
        <a:srgbClr val="F68B33"/>
      </a:accent2>
      <a:accent3>
        <a:srgbClr val="FFC35A"/>
      </a:accent3>
      <a:accent4>
        <a:srgbClr val="FFE07F"/>
      </a:accent4>
      <a:accent5>
        <a:srgbClr val="F3901D"/>
      </a:accent5>
      <a:accent6>
        <a:srgbClr val="6A737B"/>
      </a:accent6>
      <a:hlink>
        <a:srgbClr val="757575"/>
      </a:hlink>
      <a:folHlink>
        <a:srgbClr val="AEAEAE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  <a:txDef>
      <a:spPr>
        <a:noFill/>
      </a:spPr>
      <a:bodyPr wrap="square" lIns="0" tIns="0" rIns="0" bIns="0" rtlCol="0" anchor="b" anchorCtr="1">
        <a:spAutoFit/>
      </a:bodyPr>
      <a:lstStyle>
        <a:defPPr algn="l">
          <a:lnSpc>
            <a:spcPct val="90000"/>
          </a:lnSpc>
          <a:defRPr sz="1800" dirty="0" smtClean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621214"/>
        </a:dk2>
        <a:lt2>
          <a:srgbClr val="A02226"/>
        </a:lt2>
        <a:accent1>
          <a:srgbClr val="FFE07F"/>
        </a:accent1>
        <a:accent2>
          <a:srgbClr val="FFC35A"/>
        </a:accent2>
        <a:accent3>
          <a:srgbClr val="FFFFFF"/>
        </a:accent3>
        <a:accent4>
          <a:srgbClr val="000000"/>
        </a:accent4>
        <a:accent5>
          <a:srgbClr val="FFEDC0"/>
        </a:accent5>
        <a:accent6>
          <a:srgbClr val="E7B051"/>
        </a:accent6>
        <a:hlink>
          <a:srgbClr val="F68B33"/>
        </a:hlink>
        <a:folHlink>
          <a:srgbClr val="D4582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harts for presentations 16-9 (widescreen).potx" id="{3907B810-4E75-4FF9-BAEE-78342F027408}" vid="{51C3108B-BACB-46D1-94C6-3692CA4C324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2" baseType="lpstr">
      <vt:lpstr>Arial</vt:lpstr>
      <vt:lpstr>Charts for overheads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Charts for presentations</dc:title>
  <dc:creator>Matt Cowgill</dc:creator>
  <cp:lastModifiedBy/>
  <cp:revision>26</cp:revision>
  <dcterms:created xsi:type="dcterms:W3CDTF">2019-03-08T00:44:34Z</dcterms:created>
  <dcterms:modified xsi:type="dcterms:W3CDTF">2024-09-26T18:30:33Z</dcterms:modified>
</cp:coreProperties>
</file>