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7" r:id="rId7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>
        <p:scale>
          <a:sx n="87" d="100"/>
          <a:sy n="87" d="100"/>
        </p:scale>
        <p:origin x="2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notesMaster" Target="notesMasters/notesMaster1.xml"/>
</Relationships>

</file>

<file path=ppt/notesMasters/_rels/notesMaster1.xml.rels><?xml version="1.0" encoding="UTF-8" standalone="yes"?>

<Relationships  xmlns="http://schemas.openxmlformats.org/package/2006/relationships">
<Relationship Id="rId1" Type="http://schemas.openxmlformats.org/officeDocument/2006/relationships/theme" Target="../theme/theme2.xml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Melbourne\Documents\GitHub\school-ed-2025-primary-maths\atlas\learning_gaps_over_time_chart\learning_gaps_over_time_chart_normal.pptx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AF5EA265-8F08-B40E-312A-1E8FD775E2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62950" y="-1755775"/>
            <a:ext cx="2860675" cy="665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91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5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6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4" y="30321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13" y="285480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sz="quarter" idx="10"/>
          </p:nvPr>
        </p:nvSpPr>
        <p:spPr>
          <a:xfrm>
            <a:off x="8362950" y="-1755775"/>
            <a:ext cx="2860675" cy="6651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6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231450" y="91439"/>
              <a:ext cx="7636421" cy="47960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231450" y="4887481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231450" y="3942448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231450" y="2997415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231450" y="2052382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231450" y="1107350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231450" y="162317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558562" y="3440535"/>
              <a:ext cx="6542232" cy="247615"/>
            </a:xfrm>
            <a:custGeom>
              <a:avLst/>
              <a:pathLst>
                <a:path w="6542232" h="247615">
                  <a:moveTo>
                    <a:pt x="0" y="186055"/>
                  </a:moveTo>
                  <a:lnTo>
                    <a:pt x="654223" y="247615"/>
                  </a:lnTo>
                  <a:lnTo>
                    <a:pt x="1308446" y="112020"/>
                  </a:lnTo>
                  <a:lnTo>
                    <a:pt x="1962669" y="113427"/>
                  </a:lnTo>
                  <a:lnTo>
                    <a:pt x="2616893" y="75241"/>
                  </a:lnTo>
                  <a:lnTo>
                    <a:pt x="3271116" y="0"/>
                  </a:lnTo>
                  <a:lnTo>
                    <a:pt x="3925339" y="48397"/>
                  </a:lnTo>
                  <a:lnTo>
                    <a:pt x="4579562" y="7550"/>
                  </a:lnTo>
                  <a:lnTo>
                    <a:pt x="5888009" y="47762"/>
                  </a:lnTo>
                  <a:lnTo>
                    <a:pt x="6542232" y="65625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558562" y="2587094"/>
              <a:ext cx="6542232" cy="214823"/>
            </a:xfrm>
            <a:custGeom>
              <a:avLst/>
              <a:pathLst>
                <a:path w="6542232" h="214823">
                  <a:moveTo>
                    <a:pt x="0" y="133880"/>
                  </a:moveTo>
                  <a:lnTo>
                    <a:pt x="654223" y="160779"/>
                  </a:lnTo>
                  <a:lnTo>
                    <a:pt x="1308446" y="214823"/>
                  </a:lnTo>
                  <a:lnTo>
                    <a:pt x="1962669" y="138238"/>
                  </a:lnTo>
                  <a:lnTo>
                    <a:pt x="2616893" y="7075"/>
                  </a:lnTo>
                  <a:lnTo>
                    <a:pt x="3271116" y="129243"/>
                  </a:lnTo>
                  <a:lnTo>
                    <a:pt x="3925339" y="121443"/>
                  </a:lnTo>
                  <a:lnTo>
                    <a:pt x="4579562" y="42810"/>
                  </a:lnTo>
                  <a:lnTo>
                    <a:pt x="5888009" y="0"/>
                  </a:lnTo>
                  <a:lnTo>
                    <a:pt x="6542232" y="196094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558562" y="1174022"/>
              <a:ext cx="6542232" cy="813103"/>
            </a:xfrm>
            <a:custGeom>
              <a:avLst/>
              <a:pathLst>
                <a:path w="6542232" h="813103">
                  <a:moveTo>
                    <a:pt x="0" y="690729"/>
                  </a:moveTo>
                  <a:lnTo>
                    <a:pt x="654223" y="714326"/>
                  </a:lnTo>
                  <a:lnTo>
                    <a:pt x="1308446" y="537718"/>
                  </a:lnTo>
                  <a:lnTo>
                    <a:pt x="1962669" y="813103"/>
                  </a:lnTo>
                  <a:lnTo>
                    <a:pt x="2616893" y="484775"/>
                  </a:lnTo>
                  <a:lnTo>
                    <a:pt x="3271116" y="267048"/>
                  </a:lnTo>
                  <a:lnTo>
                    <a:pt x="3925339" y="560053"/>
                  </a:lnTo>
                  <a:lnTo>
                    <a:pt x="4579562" y="42169"/>
                  </a:lnTo>
                  <a:lnTo>
                    <a:pt x="5888009" y="61923"/>
                  </a:lnTo>
                  <a:lnTo>
                    <a:pt x="6542232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558562" y="368443"/>
              <a:ext cx="6542232" cy="930155"/>
            </a:xfrm>
            <a:custGeom>
              <a:avLst/>
              <a:pathLst>
                <a:path w="6542232" h="930155">
                  <a:moveTo>
                    <a:pt x="0" y="546733"/>
                  </a:moveTo>
                  <a:lnTo>
                    <a:pt x="654223" y="0"/>
                  </a:lnTo>
                  <a:lnTo>
                    <a:pt x="1308446" y="554522"/>
                  </a:lnTo>
                  <a:lnTo>
                    <a:pt x="1962669" y="630484"/>
                  </a:lnTo>
                  <a:lnTo>
                    <a:pt x="2616893" y="727650"/>
                  </a:lnTo>
                  <a:lnTo>
                    <a:pt x="3271116" y="785723"/>
                  </a:lnTo>
                  <a:lnTo>
                    <a:pt x="3925339" y="638387"/>
                  </a:lnTo>
                  <a:lnTo>
                    <a:pt x="4579562" y="789221"/>
                  </a:lnTo>
                  <a:lnTo>
                    <a:pt x="5888009" y="772233"/>
                  </a:lnTo>
                  <a:lnTo>
                    <a:pt x="6542232" y="930155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5170836" y="91439"/>
              <a:ext cx="1243024" cy="47960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515962" y="358399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515962" y="267837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515962" y="182215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515962" y="87257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170185" y="364555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1170185" y="270527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1170185" y="184574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1170185" y="32584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1824409" y="3509955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1824409" y="2759318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1824409" y="166914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1824409" y="88036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2478632" y="351136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2478632" y="268273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2478632" y="194452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2478632" y="95632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132855" y="3473176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3132855" y="255157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3132855" y="161619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3132855" y="105349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3787078" y="3397935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3787078" y="2673738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3787078" y="139847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3787078" y="111156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4441302" y="344633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4441302" y="2665938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4441302" y="169147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4441302" y="96423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5095525" y="3405485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5095525" y="258730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5095525" y="117359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5095525" y="111506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403971" y="3445698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6403971" y="254449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6403971" y="1193345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6403971" y="109807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058195" y="346356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7058195" y="2740589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7058195" y="113142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7058195" y="125599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7"/>
            <p:cNvSpPr/>
            <p:nvPr/>
          </p:nvSpPr>
          <p:spPr>
            <a:xfrm>
              <a:off x="7198928" y="3420770"/>
              <a:ext cx="673521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7198928" y="2698581"/>
              <a:ext cx="673521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7198928" y="1089525"/>
              <a:ext cx="673521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7198928" y="1213320"/>
              <a:ext cx="67352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3908965" y="2440234"/>
              <a:ext cx="3761072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1828" y="480220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1828" y="3859960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1828" y="291492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1828" y="1966992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1828" y="1025531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1828" y="7994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231450" y="4887481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1867009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558562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3175455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4483902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5792348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7100795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5"/>
            <p:cNvSpPr/>
            <p:nvPr/>
          </p:nvSpPr>
          <p:spPr>
            <a:xfrm>
              <a:off x="1612736" y="49865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304289" y="49865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2921182" y="49865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4229629" y="49865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538075" y="49865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6846522" y="498650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/>
  <cp:revision>37</cp:revision>
  <dcterms:created xsi:type="dcterms:W3CDTF">2019-02-12T04:35:04Z</dcterms:created>
  <dcterms:modified xsi:type="dcterms:W3CDTF">2024-09-26T18:29:59Z</dcterms:modified>
</cp:coreProperties>
</file>