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7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>
        <p:scale>
          <a:sx n="59" d="100"/>
          <a:sy n="59" d="100"/>
        </p:scale>
        <p:origin x="289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Melbourne\Documents\GitHub\school-ed-2025-primary-maths\atlas\learning_gaps_over_time_chart\learning_gaps_over_time_chart_wholecolumn.pptx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CB53B34F-3514-88FE-3AF1-811EBBCF08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26513" y="-1633538"/>
            <a:ext cx="2460625" cy="2590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3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2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15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sz="quarter" idx="10"/>
          </p:nvPr>
        </p:nvSpPr>
        <p:spPr>
          <a:xfrm>
            <a:off x="8926513" y="-1633538"/>
            <a:ext cx="2460625" cy="259080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6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231450" y="91440"/>
              <a:ext cx="7636421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231450" y="7645081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231450" y="615667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231450" y="4668276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231450" y="3179874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231450" y="1691472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231450" y="20307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558562" y="5366178"/>
              <a:ext cx="6542232" cy="389988"/>
            </a:xfrm>
            <a:custGeom>
              <a:avLst/>
              <a:pathLst>
                <a:path w="6542232" h="389988">
                  <a:moveTo>
                    <a:pt x="0" y="293031"/>
                  </a:moveTo>
                  <a:lnTo>
                    <a:pt x="654223" y="389988"/>
                  </a:lnTo>
                  <a:lnTo>
                    <a:pt x="1308446" y="176428"/>
                  </a:lnTo>
                  <a:lnTo>
                    <a:pt x="1962669" y="178645"/>
                  </a:lnTo>
                  <a:lnTo>
                    <a:pt x="2616893" y="118503"/>
                  </a:lnTo>
                  <a:lnTo>
                    <a:pt x="3271116" y="0"/>
                  </a:lnTo>
                  <a:lnTo>
                    <a:pt x="3925339" y="76225"/>
                  </a:lnTo>
                  <a:lnTo>
                    <a:pt x="4579562" y="11891"/>
                  </a:lnTo>
                  <a:lnTo>
                    <a:pt x="5888009" y="75225"/>
                  </a:lnTo>
                  <a:lnTo>
                    <a:pt x="6542232" y="10335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558562" y="4022032"/>
              <a:ext cx="6542232" cy="338341"/>
            </a:xfrm>
            <a:custGeom>
              <a:avLst/>
              <a:pathLst>
                <a:path w="6542232" h="338341">
                  <a:moveTo>
                    <a:pt x="0" y="210858"/>
                  </a:moveTo>
                  <a:lnTo>
                    <a:pt x="654223" y="253224"/>
                  </a:lnTo>
                  <a:lnTo>
                    <a:pt x="1308446" y="338341"/>
                  </a:lnTo>
                  <a:lnTo>
                    <a:pt x="1962669" y="217721"/>
                  </a:lnTo>
                  <a:lnTo>
                    <a:pt x="2616893" y="11143"/>
                  </a:lnTo>
                  <a:lnTo>
                    <a:pt x="3271116" y="203555"/>
                  </a:lnTo>
                  <a:lnTo>
                    <a:pt x="3925339" y="191271"/>
                  </a:lnTo>
                  <a:lnTo>
                    <a:pt x="4579562" y="67425"/>
                  </a:lnTo>
                  <a:lnTo>
                    <a:pt x="5888009" y="0"/>
                  </a:lnTo>
                  <a:lnTo>
                    <a:pt x="6542232" y="30884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558562" y="1796479"/>
              <a:ext cx="6542232" cy="1280617"/>
            </a:xfrm>
            <a:custGeom>
              <a:avLst/>
              <a:pathLst>
                <a:path w="6542232" h="1280617">
                  <a:moveTo>
                    <a:pt x="0" y="1087881"/>
                  </a:moveTo>
                  <a:lnTo>
                    <a:pt x="654223" y="1125045"/>
                  </a:lnTo>
                  <a:lnTo>
                    <a:pt x="1308446" y="846892"/>
                  </a:lnTo>
                  <a:lnTo>
                    <a:pt x="1962669" y="1280617"/>
                  </a:lnTo>
                  <a:lnTo>
                    <a:pt x="2616893" y="763508"/>
                  </a:lnTo>
                  <a:lnTo>
                    <a:pt x="3271116" y="420594"/>
                  </a:lnTo>
                  <a:lnTo>
                    <a:pt x="3925339" y="882070"/>
                  </a:lnTo>
                  <a:lnTo>
                    <a:pt x="4579562" y="66415"/>
                  </a:lnTo>
                  <a:lnTo>
                    <a:pt x="5888009" y="97527"/>
                  </a:lnTo>
                  <a:lnTo>
                    <a:pt x="6542232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558562" y="527712"/>
              <a:ext cx="6542232" cy="1464971"/>
            </a:xfrm>
            <a:custGeom>
              <a:avLst/>
              <a:pathLst>
                <a:path w="6542232" h="1464971">
                  <a:moveTo>
                    <a:pt x="0" y="861090"/>
                  </a:moveTo>
                  <a:lnTo>
                    <a:pt x="654223" y="0"/>
                  </a:lnTo>
                  <a:lnTo>
                    <a:pt x="1308446" y="873358"/>
                  </a:lnTo>
                  <a:lnTo>
                    <a:pt x="1962669" y="992997"/>
                  </a:lnTo>
                  <a:lnTo>
                    <a:pt x="2616893" y="1146030"/>
                  </a:lnTo>
                  <a:lnTo>
                    <a:pt x="3271116" y="1237493"/>
                  </a:lnTo>
                  <a:lnTo>
                    <a:pt x="3925339" y="1005443"/>
                  </a:lnTo>
                  <a:lnTo>
                    <a:pt x="4579562" y="1243003"/>
                  </a:lnTo>
                  <a:lnTo>
                    <a:pt x="5888009" y="1216247"/>
                  </a:lnTo>
                  <a:lnTo>
                    <a:pt x="6542232" y="1464971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5170836" y="91440"/>
              <a:ext cx="1243024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515962" y="561661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515962" y="419029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515962" y="284176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515962" y="134620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170185" y="571356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1170185" y="423265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1170185" y="287892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170185" y="48511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1824409" y="550000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1824409" y="431777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1824409" y="260077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1824409" y="135847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2478632" y="550222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2478632" y="419715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2478632" y="303449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2478632" y="147811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132855" y="544208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3132855" y="399057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3132855" y="251738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3132855" y="163114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3787078" y="5323578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3787078" y="418298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3787078" y="217447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3787078" y="172260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4441302" y="539980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4441302" y="417070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4441302" y="263594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4441302" y="149055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5095525" y="533547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5095525" y="404685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5095525" y="182029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5095525" y="172811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403971" y="539880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6403971" y="397943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6403971" y="185140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6403971" y="170136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058195" y="542693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7058195" y="428827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7058195" y="175387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7058195" y="195008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7198928" y="5384147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7198928" y="4246267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7198928" y="1711982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7198928" y="1907406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3908965" y="3839411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1828" y="755980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1828" y="6074190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1828" y="458578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1828" y="3094484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1828" y="1609654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1828" y="120693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231450" y="7645081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1867009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55856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175455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448390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5792348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7100795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1612736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304289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2921182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4229629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538075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6846522" y="77441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38</cp:revision>
  <dcterms:created xsi:type="dcterms:W3CDTF">2019-02-12T04:35:04Z</dcterms:created>
  <dcterms:modified xsi:type="dcterms:W3CDTF">2024-09-26T18:30:09Z</dcterms:modified>
</cp:coreProperties>
</file>