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IdLst>
    <p:sldId id="2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7" Type="http://schemas.microsoft.com/office/2018/10/relationships/authors" Target="authors.xml"/>
<Relationship Id="rId2" Type="http://schemas.openxmlformats.org/officeDocument/2006/relationships/notesMaster" Target="notesMasters/notesMaster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8" Type="http://schemas.openxmlformats.org/officeDocument/2006/relationships/slide" Target="slides/slide1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5/26/23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1" Type="http://schemas.openxmlformats.org/officeDocument/2006/relationships/notesMaster" Target="../notesMasters/notesMaster1.xml"/>
<Relationship Id="rId2" Type="http://schemas.openxmlformats.org/officeDocument/2006/relationships/slide" Target="../slides/slide1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R script location: ~/GitHub/school-ed-2025-primary-maths/R/02-historical-naplan-performance.R
Powerpoint file location: C:\Users\PETRIE\OneDrive - The University of Melbourne\Documents\GitHub\school-ed-2025-primary-maths\atlas\Historical_NAPLAN_numeracy_EYL_NSW\Historical_NAPLAN_numeracy_EYL_NSW_fullslide.pptx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8F4585A-2D72-19E2-7B40-41FEB45DAB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  <p:sp>
        <p:nvSpPr>
          <p:cNvPr id="48" name="Caption Placeholder 1">
            <a:extLst>
              <a:ext uri="{FF2B5EF4-FFF2-40B4-BE49-F238E27FC236}">
                <a16:creationId xmlns:a16="http://schemas.microsoft.com/office/drawing/2014/main" id="{69F7CE92-E1D5-B5FE-FFCF-4017AEF4D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609900"/>
            <a:ext cx="10662320" cy="204762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08335A6-FEDB-3236-69EC-4D55F9E6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6713" y="1517569"/>
            <a:ext cx="11002617" cy="50688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26/5/2023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Relationship Id="rId2" Type="http://schemas.openxmlformats.org/officeDocument/2006/relationships/notesSlide" Target="../notesSlides/notesSlide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</p:spPr>
        <p:txBody>
          <a:bodyPr/>
          <a:lstStyle/>
          <a:p>
            <a:r>
              <a:rPr/>
              <a:t>NAPLAN suggests NSW numeracy achievement is stagnating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/>
          <a:lstStyle/>
          <a:p>
            <a:r>
              <a:rPr/>
              <a:t>Effective years of learning in numeracy at each year level in NSW</a:t>
            </a:r>
          </a:p>
        </p:txBody>
      </p:sp>
      <p:sp>
        <p:nvSpPr>
          <p:cNvPr id="4" name="Caption Placeholder 1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609900"/>
            <a:ext cx="10662320" cy="204762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pic="http://schemas.openxmlformats.org/drawingml/2006/picture">
        <p:nvGrpSpPr>
          <p:cNvPr id="5" name="Content Placeholder 3"/>
          <p:cNvGrpSpPr/>
          <p:nvPr/>
        </p:nvGrpSpPr>
        <p:grpSpPr>
          <a:xfrm>
            <a:off x="536713" y="1517569"/>
            <a:ext cx="11002617" cy="5068887"/>
            <a:chOff x="536713" y="1517569"/>
            <a:chExt cx="11002617" cy="5068887"/>
          </a:xfrm>
        </p:grpSpPr>
        <p:sp>
          <p:nvSpPr>
            <p:cNvPr id="6" name="rc3"/>
            <p:cNvSpPr/>
            <p:nvPr/>
          </p:nvSpPr>
          <p:spPr>
            <a:xfrm>
              <a:off x="536713" y="1517569"/>
              <a:ext cx="11002617" cy="5068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4"/>
            <p:cNvSpPr/>
            <p:nvPr/>
          </p:nvSpPr>
          <p:spPr>
            <a:xfrm>
              <a:off x="536713" y="1517569"/>
              <a:ext cx="11002617" cy="5068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5"/>
            <p:cNvSpPr/>
            <p:nvPr/>
          </p:nvSpPr>
          <p:spPr>
            <a:xfrm>
              <a:off x="768163" y="1609008"/>
              <a:ext cx="10661438" cy="43762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6"/>
            <p:cNvSpPr/>
            <p:nvPr/>
          </p:nvSpPr>
          <p:spPr>
            <a:xfrm>
              <a:off x="768163" y="5027128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7"/>
            <p:cNvSpPr/>
            <p:nvPr/>
          </p:nvSpPr>
          <p:spPr>
            <a:xfrm>
              <a:off x="768163" y="4069000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8"/>
            <p:cNvSpPr/>
            <p:nvPr/>
          </p:nvSpPr>
          <p:spPr>
            <a:xfrm>
              <a:off x="768163" y="3110873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9"/>
            <p:cNvSpPr/>
            <p:nvPr/>
          </p:nvSpPr>
          <p:spPr>
            <a:xfrm>
              <a:off x="768163" y="2152746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0"/>
            <p:cNvSpPr/>
            <p:nvPr/>
          </p:nvSpPr>
          <p:spPr>
            <a:xfrm>
              <a:off x="1118293" y="4907564"/>
              <a:ext cx="9803621" cy="121631"/>
            </a:xfrm>
            <a:custGeom>
              <a:avLst/>
              <a:pathLst>
                <a:path w="9803621" h="121631">
                  <a:moveTo>
                    <a:pt x="0" y="53718"/>
                  </a:moveTo>
                  <a:lnTo>
                    <a:pt x="700258" y="85056"/>
                  </a:lnTo>
                  <a:lnTo>
                    <a:pt x="1400517" y="121631"/>
                  </a:lnTo>
                  <a:lnTo>
                    <a:pt x="2100775" y="83332"/>
                  </a:lnTo>
                  <a:lnTo>
                    <a:pt x="2801034" y="87637"/>
                  </a:lnTo>
                  <a:lnTo>
                    <a:pt x="3501293" y="99626"/>
                  </a:lnTo>
                  <a:lnTo>
                    <a:pt x="4201551" y="67727"/>
                  </a:lnTo>
                  <a:lnTo>
                    <a:pt x="4901810" y="119109"/>
                  </a:lnTo>
                  <a:lnTo>
                    <a:pt x="5602069" y="85917"/>
                  </a:lnTo>
                  <a:lnTo>
                    <a:pt x="6302327" y="0"/>
                  </a:lnTo>
                  <a:lnTo>
                    <a:pt x="7002586" y="21714"/>
                  </a:lnTo>
                  <a:lnTo>
                    <a:pt x="7702845" y="12703"/>
                  </a:lnTo>
                  <a:lnTo>
                    <a:pt x="9103362" y="30672"/>
                  </a:lnTo>
                  <a:lnTo>
                    <a:pt x="9803621" y="71158"/>
                  </a:lnTo>
                </a:path>
              </a:pathLst>
            </a:custGeom>
            <a:ln w="13550" cap="flat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1"/>
            <p:cNvSpPr/>
            <p:nvPr/>
          </p:nvSpPr>
          <p:spPr>
            <a:xfrm>
              <a:off x="1118293" y="3861821"/>
              <a:ext cx="9803621" cy="217337"/>
            </a:xfrm>
            <a:custGeom>
              <a:avLst/>
              <a:pathLst>
                <a:path w="9803621" h="217337">
                  <a:moveTo>
                    <a:pt x="0" y="217337"/>
                  </a:moveTo>
                  <a:lnTo>
                    <a:pt x="700258" y="21237"/>
                  </a:lnTo>
                  <a:lnTo>
                    <a:pt x="1400517" y="64678"/>
                  </a:lnTo>
                  <a:lnTo>
                    <a:pt x="2100775" y="51275"/>
                  </a:lnTo>
                  <a:lnTo>
                    <a:pt x="2801034" y="75054"/>
                  </a:lnTo>
                  <a:lnTo>
                    <a:pt x="3501293" y="142191"/>
                  </a:lnTo>
                  <a:lnTo>
                    <a:pt x="4201551" y="137868"/>
                  </a:lnTo>
                  <a:lnTo>
                    <a:pt x="4901810" y="82440"/>
                  </a:lnTo>
                  <a:lnTo>
                    <a:pt x="5602069" y="73575"/>
                  </a:lnTo>
                  <a:lnTo>
                    <a:pt x="6302327" y="66163"/>
                  </a:lnTo>
                  <a:lnTo>
                    <a:pt x="7002586" y="55751"/>
                  </a:lnTo>
                  <a:lnTo>
                    <a:pt x="7702845" y="39302"/>
                  </a:lnTo>
                  <a:lnTo>
                    <a:pt x="9103362" y="0"/>
                  </a:lnTo>
                  <a:lnTo>
                    <a:pt x="9803621" y="105965"/>
                  </a:lnTo>
                </a:path>
              </a:pathLst>
            </a:custGeom>
            <a:ln w="13550" cap="flat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2"/>
            <p:cNvSpPr/>
            <p:nvPr/>
          </p:nvSpPr>
          <p:spPr>
            <a:xfrm>
              <a:off x="1118293" y="2839752"/>
              <a:ext cx="9803621" cy="322076"/>
            </a:xfrm>
            <a:custGeom>
              <a:avLst/>
              <a:pathLst>
                <a:path w="9803621" h="322076">
                  <a:moveTo>
                    <a:pt x="0" y="165796"/>
                  </a:moveTo>
                  <a:lnTo>
                    <a:pt x="700258" y="210046"/>
                  </a:lnTo>
                  <a:lnTo>
                    <a:pt x="1400517" y="190003"/>
                  </a:lnTo>
                  <a:lnTo>
                    <a:pt x="2100775" y="220023"/>
                  </a:lnTo>
                  <a:lnTo>
                    <a:pt x="2801034" y="322076"/>
                  </a:lnTo>
                  <a:lnTo>
                    <a:pt x="3501293" y="241871"/>
                  </a:lnTo>
                  <a:lnTo>
                    <a:pt x="4201551" y="185980"/>
                  </a:lnTo>
                  <a:lnTo>
                    <a:pt x="4901810" y="257672"/>
                  </a:lnTo>
                  <a:lnTo>
                    <a:pt x="5602069" y="151597"/>
                  </a:lnTo>
                  <a:lnTo>
                    <a:pt x="6302327" y="19041"/>
                  </a:lnTo>
                  <a:lnTo>
                    <a:pt x="7002586" y="149564"/>
                  </a:lnTo>
                  <a:lnTo>
                    <a:pt x="7702845" y="0"/>
                  </a:lnTo>
                  <a:lnTo>
                    <a:pt x="9103362" y="54737"/>
                  </a:lnTo>
                  <a:lnTo>
                    <a:pt x="9803621" y="108912"/>
                  </a:lnTo>
                </a:path>
              </a:pathLst>
            </a:custGeom>
            <a:ln w="13550" cap="flat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3"/>
            <p:cNvSpPr/>
            <p:nvPr/>
          </p:nvSpPr>
          <p:spPr>
            <a:xfrm>
              <a:off x="1118293" y="1864853"/>
              <a:ext cx="9803621" cy="285180"/>
            </a:xfrm>
            <a:custGeom>
              <a:avLst/>
              <a:pathLst>
                <a:path w="9803621" h="285180">
                  <a:moveTo>
                    <a:pt x="0" y="225776"/>
                  </a:moveTo>
                  <a:lnTo>
                    <a:pt x="700258" y="90621"/>
                  </a:lnTo>
                  <a:lnTo>
                    <a:pt x="1400517" y="223216"/>
                  </a:lnTo>
                  <a:lnTo>
                    <a:pt x="2100775" y="274143"/>
                  </a:lnTo>
                  <a:lnTo>
                    <a:pt x="2801034" y="233449"/>
                  </a:lnTo>
                  <a:lnTo>
                    <a:pt x="3501293" y="212958"/>
                  </a:lnTo>
                  <a:lnTo>
                    <a:pt x="4201551" y="150909"/>
                  </a:lnTo>
                  <a:lnTo>
                    <a:pt x="4901810" y="106426"/>
                  </a:lnTo>
                  <a:lnTo>
                    <a:pt x="5602069" y="212958"/>
                  </a:lnTo>
                  <a:lnTo>
                    <a:pt x="6302327" y="0"/>
                  </a:lnTo>
                  <a:lnTo>
                    <a:pt x="7002586" y="0"/>
                  </a:lnTo>
                  <a:lnTo>
                    <a:pt x="7702845" y="93259"/>
                  </a:lnTo>
                  <a:lnTo>
                    <a:pt x="9103362" y="197528"/>
                  </a:lnTo>
                  <a:lnTo>
                    <a:pt x="9803621" y="285180"/>
                  </a:lnTo>
                </a:path>
              </a:pathLst>
            </a:custGeom>
            <a:ln w="13550" cap="flat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4"/>
            <p:cNvSpPr/>
            <p:nvPr/>
          </p:nvSpPr>
          <p:spPr>
            <a:xfrm>
              <a:off x="1100242" y="4943232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5"/>
            <p:cNvSpPr/>
            <p:nvPr/>
          </p:nvSpPr>
          <p:spPr>
            <a:xfrm>
              <a:off x="1100242" y="4061108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6"/>
            <p:cNvSpPr/>
            <p:nvPr/>
          </p:nvSpPr>
          <p:spPr>
            <a:xfrm>
              <a:off x="1100242" y="2987498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7"/>
            <p:cNvSpPr/>
            <p:nvPr/>
          </p:nvSpPr>
          <p:spPr>
            <a:xfrm>
              <a:off x="1100242" y="2072579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18"/>
            <p:cNvSpPr/>
            <p:nvPr/>
          </p:nvSpPr>
          <p:spPr>
            <a:xfrm>
              <a:off x="1800501" y="4974569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19"/>
            <p:cNvSpPr/>
            <p:nvPr/>
          </p:nvSpPr>
          <p:spPr>
            <a:xfrm>
              <a:off x="1800501" y="3865008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0"/>
            <p:cNvSpPr/>
            <p:nvPr/>
          </p:nvSpPr>
          <p:spPr>
            <a:xfrm>
              <a:off x="1800501" y="3031747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1"/>
            <p:cNvSpPr/>
            <p:nvPr/>
          </p:nvSpPr>
          <p:spPr>
            <a:xfrm>
              <a:off x="1800501" y="1937423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2"/>
            <p:cNvSpPr/>
            <p:nvPr/>
          </p:nvSpPr>
          <p:spPr>
            <a:xfrm>
              <a:off x="2500759" y="5011145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3"/>
            <p:cNvSpPr/>
            <p:nvPr/>
          </p:nvSpPr>
          <p:spPr>
            <a:xfrm>
              <a:off x="2500759" y="3908450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4"/>
            <p:cNvSpPr/>
            <p:nvPr/>
          </p:nvSpPr>
          <p:spPr>
            <a:xfrm>
              <a:off x="2500759" y="3011704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5"/>
            <p:cNvSpPr/>
            <p:nvPr/>
          </p:nvSpPr>
          <p:spPr>
            <a:xfrm>
              <a:off x="2500759" y="2070018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6"/>
            <p:cNvSpPr/>
            <p:nvPr/>
          </p:nvSpPr>
          <p:spPr>
            <a:xfrm>
              <a:off x="3201018" y="4972845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7"/>
            <p:cNvSpPr/>
            <p:nvPr/>
          </p:nvSpPr>
          <p:spPr>
            <a:xfrm>
              <a:off x="3201018" y="3895047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8"/>
            <p:cNvSpPr/>
            <p:nvPr/>
          </p:nvSpPr>
          <p:spPr>
            <a:xfrm>
              <a:off x="3201018" y="3041725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29"/>
            <p:cNvSpPr/>
            <p:nvPr/>
          </p:nvSpPr>
          <p:spPr>
            <a:xfrm>
              <a:off x="3201018" y="2120945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0"/>
            <p:cNvSpPr/>
            <p:nvPr/>
          </p:nvSpPr>
          <p:spPr>
            <a:xfrm>
              <a:off x="3901277" y="4977151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1"/>
            <p:cNvSpPr/>
            <p:nvPr/>
          </p:nvSpPr>
          <p:spPr>
            <a:xfrm>
              <a:off x="3901277" y="3918826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2"/>
            <p:cNvSpPr/>
            <p:nvPr/>
          </p:nvSpPr>
          <p:spPr>
            <a:xfrm>
              <a:off x="3901277" y="3143778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3"/>
            <p:cNvSpPr/>
            <p:nvPr/>
          </p:nvSpPr>
          <p:spPr>
            <a:xfrm>
              <a:off x="3901277" y="2080251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4"/>
            <p:cNvSpPr/>
            <p:nvPr/>
          </p:nvSpPr>
          <p:spPr>
            <a:xfrm>
              <a:off x="4601535" y="4989139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5"/>
            <p:cNvSpPr/>
            <p:nvPr/>
          </p:nvSpPr>
          <p:spPr>
            <a:xfrm>
              <a:off x="4601535" y="3985963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6"/>
            <p:cNvSpPr/>
            <p:nvPr/>
          </p:nvSpPr>
          <p:spPr>
            <a:xfrm>
              <a:off x="4601535" y="3063573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7"/>
            <p:cNvSpPr/>
            <p:nvPr/>
          </p:nvSpPr>
          <p:spPr>
            <a:xfrm>
              <a:off x="4601535" y="2059761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8"/>
            <p:cNvSpPr/>
            <p:nvPr/>
          </p:nvSpPr>
          <p:spPr>
            <a:xfrm>
              <a:off x="5301794" y="4957241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39"/>
            <p:cNvSpPr/>
            <p:nvPr/>
          </p:nvSpPr>
          <p:spPr>
            <a:xfrm>
              <a:off x="5301794" y="3981639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0"/>
            <p:cNvSpPr/>
            <p:nvPr/>
          </p:nvSpPr>
          <p:spPr>
            <a:xfrm>
              <a:off x="5301794" y="3007682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1"/>
            <p:cNvSpPr/>
            <p:nvPr/>
          </p:nvSpPr>
          <p:spPr>
            <a:xfrm>
              <a:off x="5301794" y="1997711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2"/>
            <p:cNvSpPr/>
            <p:nvPr/>
          </p:nvSpPr>
          <p:spPr>
            <a:xfrm>
              <a:off x="6002053" y="5008623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3"/>
            <p:cNvSpPr/>
            <p:nvPr/>
          </p:nvSpPr>
          <p:spPr>
            <a:xfrm>
              <a:off x="6002053" y="3926211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4"/>
            <p:cNvSpPr/>
            <p:nvPr/>
          </p:nvSpPr>
          <p:spPr>
            <a:xfrm>
              <a:off x="6002053" y="3079374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5"/>
            <p:cNvSpPr/>
            <p:nvPr/>
          </p:nvSpPr>
          <p:spPr>
            <a:xfrm>
              <a:off x="6002053" y="1953229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6"/>
            <p:cNvSpPr/>
            <p:nvPr/>
          </p:nvSpPr>
          <p:spPr>
            <a:xfrm>
              <a:off x="6702311" y="4975430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7"/>
            <p:cNvSpPr/>
            <p:nvPr/>
          </p:nvSpPr>
          <p:spPr>
            <a:xfrm>
              <a:off x="6702311" y="3917346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8"/>
            <p:cNvSpPr/>
            <p:nvPr/>
          </p:nvSpPr>
          <p:spPr>
            <a:xfrm>
              <a:off x="6702311" y="2973298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49"/>
            <p:cNvSpPr/>
            <p:nvPr/>
          </p:nvSpPr>
          <p:spPr>
            <a:xfrm>
              <a:off x="6702311" y="2059761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0"/>
            <p:cNvSpPr/>
            <p:nvPr/>
          </p:nvSpPr>
          <p:spPr>
            <a:xfrm>
              <a:off x="7402570" y="4889513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1"/>
            <p:cNvSpPr/>
            <p:nvPr/>
          </p:nvSpPr>
          <p:spPr>
            <a:xfrm>
              <a:off x="7402570" y="3909935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2"/>
            <p:cNvSpPr/>
            <p:nvPr/>
          </p:nvSpPr>
          <p:spPr>
            <a:xfrm>
              <a:off x="7402570" y="2840743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3"/>
            <p:cNvSpPr/>
            <p:nvPr/>
          </p:nvSpPr>
          <p:spPr>
            <a:xfrm>
              <a:off x="7402570" y="1846802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4"/>
            <p:cNvSpPr/>
            <p:nvPr/>
          </p:nvSpPr>
          <p:spPr>
            <a:xfrm>
              <a:off x="8102829" y="4911227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5"/>
            <p:cNvSpPr/>
            <p:nvPr/>
          </p:nvSpPr>
          <p:spPr>
            <a:xfrm>
              <a:off x="8102829" y="3899522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6"/>
            <p:cNvSpPr/>
            <p:nvPr/>
          </p:nvSpPr>
          <p:spPr>
            <a:xfrm>
              <a:off x="8102829" y="2971265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7"/>
            <p:cNvSpPr/>
            <p:nvPr/>
          </p:nvSpPr>
          <p:spPr>
            <a:xfrm>
              <a:off x="8102829" y="1846802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58"/>
            <p:cNvSpPr/>
            <p:nvPr/>
          </p:nvSpPr>
          <p:spPr>
            <a:xfrm>
              <a:off x="8803087" y="4902217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59"/>
            <p:cNvSpPr/>
            <p:nvPr/>
          </p:nvSpPr>
          <p:spPr>
            <a:xfrm>
              <a:off x="8803087" y="3883073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0"/>
            <p:cNvSpPr/>
            <p:nvPr/>
          </p:nvSpPr>
          <p:spPr>
            <a:xfrm>
              <a:off x="8803087" y="2821701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1"/>
            <p:cNvSpPr/>
            <p:nvPr/>
          </p:nvSpPr>
          <p:spPr>
            <a:xfrm>
              <a:off x="8803087" y="1940061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2"/>
            <p:cNvSpPr/>
            <p:nvPr/>
          </p:nvSpPr>
          <p:spPr>
            <a:xfrm>
              <a:off x="10203605" y="4920185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3"/>
            <p:cNvSpPr/>
            <p:nvPr/>
          </p:nvSpPr>
          <p:spPr>
            <a:xfrm>
              <a:off x="10203605" y="3843771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4"/>
            <p:cNvSpPr/>
            <p:nvPr/>
          </p:nvSpPr>
          <p:spPr>
            <a:xfrm>
              <a:off x="10203605" y="2876439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5"/>
            <p:cNvSpPr/>
            <p:nvPr/>
          </p:nvSpPr>
          <p:spPr>
            <a:xfrm>
              <a:off x="10203605" y="2044330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6"/>
            <p:cNvSpPr/>
            <p:nvPr/>
          </p:nvSpPr>
          <p:spPr>
            <a:xfrm>
              <a:off x="10903863" y="4960672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7"/>
            <p:cNvSpPr/>
            <p:nvPr/>
          </p:nvSpPr>
          <p:spPr>
            <a:xfrm>
              <a:off x="10903863" y="3949736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68"/>
            <p:cNvSpPr/>
            <p:nvPr/>
          </p:nvSpPr>
          <p:spPr>
            <a:xfrm>
              <a:off x="10903863" y="2930614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69"/>
            <p:cNvSpPr/>
            <p:nvPr/>
          </p:nvSpPr>
          <p:spPr>
            <a:xfrm>
              <a:off x="10903863" y="2131983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0"/>
            <p:cNvSpPr/>
            <p:nvPr/>
          </p:nvSpPr>
          <p:spPr>
            <a:xfrm>
              <a:off x="10704928" y="4745911"/>
              <a:ext cx="43397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11633">
                      <a:alpha val="100000"/>
                    </a:srgbClr>
                  </a:solidFill>
                  <a:latin typeface="Arial"/>
                  <a:cs typeface="Arial"/>
                </a:rPr>
                <a:t>Year 3</a:t>
              </a:r>
            </a:p>
          </p:txBody>
        </p:sp>
        <p:sp>
          <p:nvSpPr>
            <p:cNvPr id="74" name="tx71"/>
            <p:cNvSpPr/>
            <p:nvPr/>
          </p:nvSpPr>
          <p:spPr>
            <a:xfrm>
              <a:off x="10704928" y="3779220"/>
              <a:ext cx="433972" cy="1052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CE5C0A">
                      <a:alpha val="100000"/>
                    </a:srgbClr>
                  </a:solidFill>
                  <a:latin typeface="Arial"/>
                  <a:cs typeface="Arial"/>
                </a:rPr>
                <a:t>Year 5</a:t>
              </a:r>
            </a:p>
          </p:txBody>
        </p:sp>
        <p:sp>
          <p:nvSpPr>
            <p:cNvPr id="75" name="tx72"/>
            <p:cNvSpPr/>
            <p:nvPr/>
          </p:nvSpPr>
          <p:spPr>
            <a:xfrm>
              <a:off x="10704928" y="2812312"/>
              <a:ext cx="433972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9100">
                      <a:alpha val="100000"/>
                    </a:srgbClr>
                  </a:solidFill>
                  <a:latin typeface="Arial"/>
                  <a:cs typeface="Arial"/>
                </a:rPr>
                <a:t>Year 7</a:t>
              </a:r>
            </a:p>
          </p:txBody>
        </p:sp>
        <p:sp>
          <p:nvSpPr>
            <p:cNvPr id="76" name="tx73"/>
            <p:cNvSpPr/>
            <p:nvPr/>
          </p:nvSpPr>
          <p:spPr>
            <a:xfrm>
              <a:off x="10704928" y="1972310"/>
              <a:ext cx="433972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5B50C">
                      <a:alpha val="100000"/>
                    </a:srgbClr>
                  </a:solidFill>
                  <a:latin typeface="Arial"/>
                  <a:cs typeface="Arial"/>
                </a:rPr>
                <a:t>Year 9</a:t>
              </a:r>
            </a:p>
          </p:txBody>
        </p:sp>
        <p:sp>
          <p:nvSpPr>
            <p:cNvPr id="77" name="rc74"/>
            <p:cNvSpPr/>
            <p:nvPr/>
          </p:nvSpPr>
          <p:spPr>
            <a:xfrm>
              <a:off x="8856151" y="1609008"/>
              <a:ext cx="1330491" cy="43762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5"/>
            <p:cNvSpPr/>
            <p:nvPr/>
          </p:nvSpPr>
          <p:spPr>
            <a:xfrm>
              <a:off x="9313561" y="2484333"/>
              <a:ext cx="415671" cy="2690270"/>
            </a:xfrm>
            <a:custGeom>
              <a:avLst/>
              <a:pathLst>
                <a:path w="415671" h="2690270">
                  <a:moveTo>
                    <a:pt x="415671" y="2664253"/>
                  </a:moveTo>
                  <a:lnTo>
                    <a:pt x="415671" y="26017"/>
                  </a:lnTo>
                  <a:lnTo>
                    <a:pt x="415649" y="27064"/>
                  </a:lnTo>
                  <a:lnTo>
                    <a:pt x="415481" y="22881"/>
                  </a:lnTo>
                  <a:lnTo>
                    <a:pt x="414643" y="18778"/>
                  </a:lnTo>
                  <a:lnTo>
                    <a:pt x="413159" y="14863"/>
                  </a:lnTo>
                  <a:lnTo>
                    <a:pt x="411065" y="11237"/>
                  </a:lnTo>
                  <a:lnTo>
                    <a:pt x="408417" y="7994"/>
                  </a:lnTo>
                  <a:lnTo>
                    <a:pt x="405283" y="5217"/>
                  </a:lnTo>
                  <a:lnTo>
                    <a:pt x="401744" y="2980"/>
                  </a:lnTo>
                  <a:lnTo>
                    <a:pt x="397892" y="1338"/>
                  </a:lnTo>
                  <a:lnTo>
                    <a:pt x="393827" y="336"/>
                  </a:lnTo>
                  <a:lnTo>
                    <a:pt x="389653" y="0"/>
                  </a:lnTo>
                  <a:lnTo>
                    <a:pt x="26017" y="0"/>
                  </a:lnTo>
                  <a:lnTo>
                    <a:pt x="21843" y="336"/>
                  </a:lnTo>
                  <a:lnTo>
                    <a:pt x="17778" y="1338"/>
                  </a:lnTo>
                  <a:lnTo>
                    <a:pt x="13926" y="2980"/>
                  </a:lnTo>
                  <a:lnTo>
                    <a:pt x="10387" y="5217"/>
                  </a:lnTo>
                  <a:lnTo>
                    <a:pt x="7253" y="7994"/>
                  </a:lnTo>
                  <a:lnTo>
                    <a:pt x="4605" y="11237"/>
                  </a:lnTo>
                  <a:lnTo>
                    <a:pt x="2511" y="14863"/>
                  </a:lnTo>
                  <a:lnTo>
                    <a:pt x="1027" y="18778"/>
                  </a:lnTo>
                  <a:lnTo>
                    <a:pt x="189" y="22881"/>
                  </a:lnTo>
                  <a:lnTo>
                    <a:pt x="0" y="26017"/>
                  </a:lnTo>
                  <a:lnTo>
                    <a:pt x="0" y="2664253"/>
                  </a:lnTo>
                  <a:lnTo>
                    <a:pt x="189" y="2661117"/>
                  </a:lnTo>
                  <a:lnTo>
                    <a:pt x="21" y="2665300"/>
                  </a:lnTo>
                  <a:lnTo>
                    <a:pt x="525" y="2669457"/>
                  </a:lnTo>
                  <a:lnTo>
                    <a:pt x="1690" y="2673479"/>
                  </a:lnTo>
                  <a:lnTo>
                    <a:pt x="3485" y="2677261"/>
                  </a:lnTo>
                  <a:lnTo>
                    <a:pt x="5864" y="2680707"/>
                  </a:lnTo>
                  <a:lnTo>
                    <a:pt x="8764" y="2683727"/>
                  </a:lnTo>
                  <a:lnTo>
                    <a:pt x="12111" y="2686242"/>
                  </a:lnTo>
                  <a:lnTo>
                    <a:pt x="15819" y="2688188"/>
                  </a:lnTo>
                  <a:lnTo>
                    <a:pt x="19790" y="2689514"/>
                  </a:lnTo>
                  <a:lnTo>
                    <a:pt x="23923" y="2690186"/>
                  </a:lnTo>
                  <a:lnTo>
                    <a:pt x="26017" y="2690270"/>
                  </a:lnTo>
                  <a:lnTo>
                    <a:pt x="389653" y="2690270"/>
                  </a:lnTo>
                  <a:lnTo>
                    <a:pt x="387560" y="2690186"/>
                  </a:lnTo>
                  <a:lnTo>
                    <a:pt x="391747" y="2690186"/>
                  </a:lnTo>
                  <a:lnTo>
                    <a:pt x="395880" y="2689514"/>
                  </a:lnTo>
                  <a:lnTo>
                    <a:pt x="399851" y="2688188"/>
                  </a:lnTo>
                  <a:lnTo>
                    <a:pt x="403559" y="2686242"/>
                  </a:lnTo>
                  <a:lnTo>
                    <a:pt x="406906" y="2683727"/>
                  </a:lnTo>
                  <a:lnTo>
                    <a:pt x="409806" y="2680707"/>
                  </a:lnTo>
                  <a:lnTo>
                    <a:pt x="412185" y="2677261"/>
                  </a:lnTo>
                  <a:lnTo>
                    <a:pt x="413980" y="2673479"/>
                  </a:lnTo>
                  <a:lnTo>
                    <a:pt x="415145" y="2669457"/>
                  </a:lnTo>
                  <a:lnTo>
                    <a:pt x="415649" y="26653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6"/>
            <p:cNvSpPr/>
            <p:nvPr/>
          </p:nvSpPr>
          <p:spPr>
            <a:xfrm rot="-5400000">
              <a:off x="8330565" y="3775936"/>
              <a:ext cx="2378064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Arial"/>
                  <a:cs typeface="Arial"/>
                </a:rPr>
                <a:t>NAPLAN cancelled due to COVID-19</a:t>
              </a:r>
            </a:p>
          </p:txBody>
        </p:sp>
        <p:sp>
          <p:nvSpPr>
            <p:cNvPr id="80" name="tx77"/>
            <p:cNvSpPr/>
            <p:nvPr/>
          </p:nvSpPr>
          <p:spPr>
            <a:xfrm>
              <a:off x="538541" y="4941737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1" name="tx78"/>
            <p:cNvSpPr/>
            <p:nvPr/>
          </p:nvSpPr>
          <p:spPr>
            <a:xfrm>
              <a:off x="538541" y="3986624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2" name="tx79"/>
            <p:cNvSpPr/>
            <p:nvPr/>
          </p:nvSpPr>
          <p:spPr>
            <a:xfrm>
              <a:off x="538541" y="3031176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3" name="tx80"/>
            <p:cNvSpPr/>
            <p:nvPr/>
          </p:nvSpPr>
          <p:spPr>
            <a:xfrm>
              <a:off x="538541" y="206746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4" name="pl81"/>
            <p:cNvSpPr/>
            <p:nvPr/>
          </p:nvSpPr>
          <p:spPr>
            <a:xfrm>
              <a:off x="768163" y="5985255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2"/>
            <p:cNvSpPr/>
            <p:nvPr/>
          </p:nvSpPr>
          <p:spPr>
            <a:xfrm>
              <a:off x="1118293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3"/>
            <p:cNvSpPr/>
            <p:nvPr/>
          </p:nvSpPr>
          <p:spPr>
            <a:xfrm>
              <a:off x="3919327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4"/>
            <p:cNvSpPr/>
            <p:nvPr/>
          </p:nvSpPr>
          <p:spPr>
            <a:xfrm>
              <a:off x="6720362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5"/>
            <p:cNvSpPr/>
            <p:nvPr/>
          </p:nvSpPr>
          <p:spPr>
            <a:xfrm>
              <a:off x="9521397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6"/>
            <p:cNvSpPr/>
            <p:nvPr/>
          </p:nvSpPr>
          <p:spPr>
            <a:xfrm>
              <a:off x="10921914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7"/>
            <p:cNvSpPr/>
            <p:nvPr/>
          </p:nvSpPr>
          <p:spPr>
            <a:xfrm>
              <a:off x="864020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91" name="tx88"/>
            <p:cNvSpPr/>
            <p:nvPr/>
          </p:nvSpPr>
          <p:spPr>
            <a:xfrm>
              <a:off x="3665055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92" name="tx89"/>
            <p:cNvSpPr/>
            <p:nvPr/>
          </p:nvSpPr>
          <p:spPr>
            <a:xfrm>
              <a:off x="6466089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93" name="tx90"/>
            <p:cNvSpPr/>
            <p:nvPr/>
          </p:nvSpPr>
          <p:spPr>
            <a:xfrm>
              <a:off x="9267124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94" name="tx91"/>
            <p:cNvSpPr/>
            <p:nvPr/>
          </p:nvSpPr>
          <p:spPr>
            <a:xfrm>
              <a:off x="10667641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  <p:sp>
          <p:nvSpPr>
            <p:cNvPr id="95" name="tx92"/>
            <p:cNvSpPr/>
            <p:nvPr/>
          </p:nvSpPr>
          <p:spPr>
            <a:xfrm>
              <a:off x="5857446" y="6353743"/>
              <a:ext cx="482872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Year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8872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Insert title</dc:title>
  <dc:creator>Kat Clay</dc:creator>
  <cp:lastModifiedBy/>
  <cp:revision>261</cp:revision>
  <dcterms:created xsi:type="dcterms:W3CDTF">2022-05-20T01:54:03Z</dcterms:created>
  <dcterms:modified xsi:type="dcterms:W3CDTF">2024-07-09T01:09:59Z</dcterms:modified>
</cp:coreProperties>
</file>