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~/GitHub/school-ed-2025-primary-maths/R/02-historical-naplan-performance.R
Powerpoint file location: C:\Users\PETRIE\OneDrive - The University of Melbourne\Documents\GitHub\school-ed-2025-primary-maths\atlas\Historical_NAPLAN_numeracy_EYL_NT\Historical_NAPLAN_numeracy_EYL_NT_fullslide.pptx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NAPLAN suggests Northern Territory numeracy achievement is stagnating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Effective years of learning in numeracy at each year level in the Northern Territory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536713" y="1517569"/>
            <a:ext cx="11002617" cy="5068887"/>
            <a:chOff x="536713" y="1517569"/>
            <a:chExt cx="11002617" cy="5068887"/>
          </a:xfrm>
        </p:grpSpPr>
        <p:sp>
          <p:nvSpPr>
            <p:cNvPr id="6" name="rc3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768163" y="1609008"/>
              <a:ext cx="10661438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68163" y="5027128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68163" y="4069000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68163" y="3110873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68163" y="2152746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118293" y="5452404"/>
              <a:ext cx="9803621" cy="105965"/>
            </a:xfrm>
            <a:custGeom>
              <a:avLst/>
              <a:pathLst>
                <a:path w="9803621" h="105965">
                  <a:moveTo>
                    <a:pt x="0" y="17030"/>
                  </a:moveTo>
                  <a:lnTo>
                    <a:pt x="700258" y="105965"/>
                  </a:lnTo>
                  <a:lnTo>
                    <a:pt x="1400517" y="68078"/>
                  </a:lnTo>
                  <a:lnTo>
                    <a:pt x="2100775" y="20517"/>
                  </a:lnTo>
                  <a:lnTo>
                    <a:pt x="2801034" y="101713"/>
                  </a:lnTo>
                  <a:lnTo>
                    <a:pt x="3501293" y="53606"/>
                  </a:lnTo>
                  <a:lnTo>
                    <a:pt x="4201551" y="18775"/>
                  </a:lnTo>
                  <a:lnTo>
                    <a:pt x="4901810" y="53606"/>
                  </a:lnTo>
                  <a:lnTo>
                    <a:pt x="5602069" y="592"/>
                  </a:lnTo>
                  <a:lnTo>
                    <a:pt x="6302327" y="0"/>
                  </a:lnTo>
                  <a:lnTo>
                    <a:pt x="7002586" y="1183"/>
                  </a:lnTo>
                  <a:lnTo>
                    <a:pt x="7702845" y="29758"/>
                  </a:lnTo>
                  <a:lnTo>
                    <a:pt x="9103362" y="10604"/>
                  </a:lnTo>
                  <a:lnTo>
                    <a:pt x="9803621" y="946"/>
                  </a:lnTo>
                </a:path>
              </a:pathLst>
            </a:custGeom>
            <a:ln w="13550" cap="flat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118293" y="4708089"/>
              <a:ext cx="9803621" cy="186666"/>
            </a:xfrm>
            <a:custGeom>
              <a:avLst/>
              <a:pathLst>
                <a:path w="9803621" h="186666">
                  <a:moveTo>
                    <a:pt x="0" y="186666"/>
                  </a:moveTo>
                  <a:lnTo>
                    <a:pt x="700258" y="59609"/>
                  </a:lnTo>
                  <a:lnTo>
                    <a:pt x="1400517" y="138164"/>
                  </a:lnTo>
                  <a:lnTo>
                    <a:pt x="2100775" y="118154"/>
                  </a:lnTo>
                  <a:lnTo>
                    <a:pt x="2801034" y="174679"/>
                  </a:lnTo>
                  <a:lnTo>
                    <a:pt x="3501293" y="134371"/>
                  </a:lnTo>
                  <a:lnTo>
                    <a:pt x="4201551" y="126760"/>
                  </a:lnTo>
                  <a:lnTo>
                    <a:pt x="4901810" y="62585"/>
                  </a:lnTo>
                  <a:lnTo>
                    <a:pt x="5602069" y="0"/>
                  </a:lnTo>
                  <a:lnTo>
                    <a:pt x="6302327" y="34602"/>
                  </a:lnTo>
                  <a:lnTo>
                    <a:pt x="7002586" y="14331"/>
                  </a:lnTo>
                  <a:lnTo>
                    <a:pt x="7702845" y="31576"/>
                  </a:lnTo>
                  <a:lnTo>
                    <a:pt x="9103362" y="111429"/>
                  </a:lnTo>
                  <a:lnTo>
                    <a:pt x="9803621" y="24531"/>
                  </a:lnTo>
                </a:path>
              </a:pathLst>
            </a:custGeom>
            <a:ln w="13550" cap="flat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1118293" y="4062348"/>
              <a:ext cx="9803621" cy="213666"/>
            </a:xfrm>
            <a:custGeom>
              <a:avLst/>
              <a:pathLst>
                <a:path w="9803621" h="213666">
                  <a:moveTo>
                    <a:pt x="0" y="12618"/>
                  </a:moveTo>
                  <a:lnTo>
                    <a:pt x="700258" y="52830"/>
                  </a:lnTo>
                  <a:lnTo>
                    <a:pt x="1400517" y="33503"/>
                  </a:lnTo>
                  <a:lnTo>
                    <a:pt x="2100775" y="105843"/>
                  </a:lnTo>
                  <a:lnTo>
                    <a:pt x="2801034" y="192847"/>
                  </a:lnTo>
                  <a:lnTo>
                    <a:pt x="3501293" y="169451"/>
                  </a:lnTo>
                  <a:lnTo>
                    <a:pt x="4201551" y="63804"/>
                  </a:lnTo>
                  <a:lnTo>
                    <a:pt x="4901810" y="59695"/>
                  </a:lnTo>
                  <a:lnTo>
                    <a:pt x="5602069" y="39041"/>
                  </a:lnTo>
                  <a:lnTo>
                    <a:pt x="6302327" y="0"/>
                  </a:lnTo>
                  <a:lnTo>
                    <a:pt x="7002586" y="4213"/>
                  </a:lnTo>
                  <a:lnTo>
                    <a:pt x="7702845" y="15414"/>
                  </a:lnTo>
                  <a:lnTo>
                    <a:pt x="9103362" y="161597"/>
                  </a:lnTo>
                  <a:lnTo>
                    <a:pt x="9803621" y="213666"/>
                  </a:lnTo>
                </a:path>
              </a:pathLst>
            </a:custGeom>
            <a:ln w="13550" cap="flat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1118293" y="3198349"/>
              <a:ext cx="9803621" cy="330001"/>
            </a:xfrm>
            <a:custGeom>
              <a:avLst/>
              <a:pathLst>
                <a:path w="9803621" h="330001">
                  <a:moveTo>
                    <a:pt x="0" y="165766"/>
                  </a:moveTo>
                  <a:lnTo>
                    <a:pt x="700258" y="34225"/>
                  </a:lnTo>
                  <a:lnTo>
                    <a:pt x="1400517" y="214372"/>
                  </a:lnTo>
                  <a:lnTo>
                    <a:pt x="2100775" y="233955"/>
                  </a:lnTo>
                  <a:lnTo>
                    <a:pt x="2801034" y="174825"/>
                  </a:lnTo>
                  <a:lnTo>
                    <a:pt x="3501293" y="330001"/>
                  </a:lnTo>
                  <a:lnTo>
                    <a:pt x="4201551" y="176634"/>
                  </a:lnTo>
                  <a:lnTo>
                    <a:pt x="4901810" y="62473"/>
                  </a:lnTo>
                  <a:lnTo>
                    <a:pt x="5602069" y="178441"/>
                  </a:lnTo>
                  <a:lnTo>
                    <a:pt x="6302327" y="0"/>
                  </a:lnTo>
                  <a:lnTo>
                    <a:pt x="7002586" y="53085"/>
                  </a:lnTo>
                  <a:lnTo>
                    <a:pt x="7702845" y="26651"/>
                  </a:lnTo>
                  <a:lnTo>
                    <a:pt x="9103362" y="158500"/>
                  </a:lnTo>
                  <a:lnTo>
                    <a:pt x="9803621" y="35336"/>
                  </a:lnTo>
                </a:path>
              </a:pathLst>
            </a:custGeom>
            <a:ln w="13550" cap="flat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4"/>
            <p:cNvSpPr/>
            <p:nvPr/>
          </p:nvSpPr>
          <p:spPr>
            <a:xfrm>
              <a:off x="1100242" y="545138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5"/>
            <p:cNvSpPr/>
            <p:nvPr/>
          </p:nvSpPr>
          <p:spPr>
            <a:xfrm>
              <a:off x="1100242" y="487670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6"/>
            <p:cNvSpPr/>
            <p:nvPr/>
          </p:nvSpPr>
          <p:spPr>
            <a:xfrm>
              <a:off x="1100242" y="4056917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7"/>
            <p:cNvSpPr/>
            <p:nvPr/>
          </p:nvSpPr>
          <p:spPr>
            <a:xfrm>
              <a:off x="1100242" y="3346065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8"/>
            <p:cNvSpPr/>
            <p:nvPr/>
          </p:nvSpPr>
          <p:spPr>
            <a:xfrm>
              <a:off x="1800501" y="5540319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19"/>
            <p:cNvSpPr/>
            <p:nvPr/>
          </p:nvSpPr>
          <p:spPr>
            <a:xfrm>
              <a:off x="1800501" y="474964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0"/>
            <p:cNvSpPr/>
            <p:nvPr/>
          </p:nvSpPr>
          <p:spPr>
            <a:xfrm>
              <a:off x="1800501" y="4097129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1"/>
            <p:cNvSpPr/>
            <p:nvPr/>
          </p:nvSpPr>
          <p:spPr>
            <a:xfrm>
              <a:off x="1800501" y="3214525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2"/>
            <p:cNvSpPr/>
            <p:nvPr/>
          </p:nvSpPr>
          <p:spPr>
            <a:xfrm>
              <a:off x="2500759" y="550243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3"/>
            <p:cNvSpPr/>
            <p:nvPr/>
          </p:nvSpPr>
          <p:spPr>
            <a:xfrm>
              <a:off x="2500759" y="4828202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4"/>
            <p:cNvSpPr/>
            <p:nvPr/>
          </p:nvSpPr>
          <p:spPr>
            <a:xfrm>
              <a:off x="2500759" y="4077801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5"/>
            <p:cNvSpPr/>
            <p:nvPr/>
          </p:nvSpPr>
          <p:spPr>
            <a:xfrm>
              <a:off x="2500759" y="339467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3201018" y="5454871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3201018" y="4808193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201018" y="415014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3201018" y="3414254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3901277" y="5536067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3901277" y="4864717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3901277" y="423714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3901277" y="3355124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4601535" y="548796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4601535" y="482441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4601535" y="4213749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4601535" y="351030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5301794" y="5453129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5301794" y="481679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5301794" y="410810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5301794" y="3356933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6002053" y="548796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6002053" y="4752624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6002053" y="4103993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6002053" y="3242772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6702311" y="5434946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6702311" y="469003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6702311" y="4083340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6702311" y="3358741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402570" y="5434354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7402570" y="472464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7402570" y="4044298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7402570" y="3180299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8102829" y="5435537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8102829" y="470437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8102829" y="404851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8102829" y="3233384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8"/>
            <p:cNvSpPr/>
            <p:nvPr/>
          </p:nvSpPr>
          <p:spPr>
            <a:xfrm>
              <a:off x="8803087" y="5464112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59"/>
            <p:cNvSpPr/>
            <p:nvPr/>
          </p:nvSpPr>
          <p:spPr>
            <a:xfrm>
              <a:off x="8803087" y="4721615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0"/>
            <p:cNvSpPr/>
            <p:nvPr/>
          </p:nvSpPr>
          <p:spPr>
            <a:xfrm>
              <a:off x="8803087" y="4059712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1"/>
            <p:cNvSpPr/>
            <p:nvPr/>
          </p:nvSpPr>
          <p:spPr>
            <a:xfrm>
              <a:off x="8803087" y="3206950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2"/>
            <p:cNvSpPr/>
            <p:nvPr/>
          </p:nvSpPr>
          <p:spPr>
            <a:xfrm>
              <a:off x="10203605" y="5444958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3"/>
            <p:cNvSpPr/>
            <p:nvPr/>
          </p:nvSpPr>
          <p:spPr>
            <a:xfrm>
              <a:off x="10203605" y="4801468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4"/>
            <p:cNvSpPr/>
            <p:nvPr/>
          </p:nvSpPr>
          <p:spPr>
            <a:xfrm>
              <a:off x="10203605" y="4205896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5"/>
            <p:cNvSpPr/>
            <p:nvPr/>
          </p:nvSpPr>
          <p:spPr>
            <a:xfrm>
              <a:off x="10203605" y="3338799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6"/>
            <p:cNvSpPr/>
            <p:nvPr/>
          </p:nvSpPr>
          <p:spPr>
            <a:xfrm>
              <a:off x="10903863" y="5435300"/>
              <a:ext cx="36101" cy="36101"/>
            </a:xfrm>
            <a:prstGeom prst="ellipse">
              <a:avLst/>
            </a:prstGeom>
            <a:solidFill>
              <a:srgbClr val="611633">
                <a:alpha val="100000"/>
              </a:srgbClr>
            </a:solidFill>
            <a:ln w="9000" cap="rnd">
              <a:solidFill>
                <a:srgbClr val="6116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7"/>
            <p:cNvSpPr/>
            <p:nvPr/>
          </p:nvSpPr>
          <p:spPr>
            <a:xfrm>
              <a:off x="10903863" y="4714570"/>
              <a:ext cx="36101" cy="36101"/>
            </a:xfrm>
            <a:prstGeom prst="ellipse">
              <a:avLst/>
            </a:prstGeom>
            <a:solidFill>
              <a:srgbClr val="CE5C0A">
                <a:alpha val="100000"/>
              </a:srgbClr>
            </a:solidFill>
            <a:ln w="9000" cap="rnd">
              <a:solidFill>
                <a:srgbClr val="CE5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8"/>
            <p:cNvSpPr/>
            <p:nvPr/>
          </p:nvSpPr>
          <p:spPr>
            <a:xfrm>
              <a:off x="10903863" y="4257965"/>
              <a:ext cx="36101" cy="36101"/>
            </a:xfrm>
            <a:prstGeom prst="ellipse">
              <a:avLst/>
            </a:prstGeom>
            <a:solidFill>
              <a:srgbClr val="FF9100">
                <a:alpha val="100000"/>
              </a:srgbClr>
            </a:solidFill>
            <a:ln w="9000" cap="rnd">
              <a:solidFill>
                <a:srgbClr val="FF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69"/>
            <p:cNvSpPr/>
            <p:nvPr/>
          </p:nvSpPr>
          <p:spPr>
            <a:xfrm>
              <a:off x="10903863" y="3215635"/>
              <a:ext cx="36101" cy="36101"/>
            </a:xfrm>
            <a:prstGeom prst="ellipse">
              <a:avLst/>
            </a:prstGeom>
            <a:solidFill>
              <a:srgbClr val="F5B50C">
                <a:alpha val="100000"/>
              </a:srgbClr>
            </a:solidFill>
            <a:ln w="9000" cap="rnd">
              <a:solidFill>
                <a:srgbClr val="F5B5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0"/>
            <p:cNvSpPr/>
            <p:nvPr/>
          </p:nvSpPr>
          <p:spPr>
            <a:xfrm>
              <a:off x="10704928" y="4745911"/>
              <a:ext cx="4339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11633">
                      <a:alpha val="100000"/>
                    </a:srgbClr>
                  </a:solidFill>
                  <a:latin typeface="Arial"/>
                  <a:cs typeface="Arial"/>
                </a:rPr>
                <a:t>Year 3</a:t>
              </a:r>
            </a:p>
          </p:txBody>
        </p:sp>
        <p:sp>
          <p:nvSpPr>
            <p:cNvPr id="74" name="tx71"/>
            <p:cNvSpPr/>
            <p:nvPr/>
          </p:nvSpPr>
          <p:spPr>
            <a:xfrm>
              <a:off x="10704928" y="3779220"/>
              <a:ext cx="433972" cy="1052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CE5C0A">
                      <a:alpha val="100000"/>
                    </a:srgbClr>
                  </a:solidFill>
                  <a:latin typeface="Arial"/>
                  <a:cs typeface="Arial"/>
                </a:rPr>
                <a:t>Year 5</a:t>
              </a:r>
            </a:p>
          </p:txBody>
        </p:sp>
        <p:sp>
          <p:nvSpPr>
            <p:cNvPr id="75" name="tx72"/>
            <p:cNvSpPr/>
            <p:nvPr/>
          </p:nvSpPr>
          <p:spPr>
            <a:xfrm>
              <a:off x="10704928" y="2812312"/>
              <a:ext cx="43397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9100">
                      <a:alpha val="100000"/>
                    </a:srgbClr>
                  </a:solidFill>
                  <a:latin typeface="Arial"/>
                  <a:cs typeface="Arial"/>
                </a:rPr>
                <a:t>Year 7</a:t>
              </a:r>
            </a:p>
          </p:txBody>
        </p:sp>
        <p:sp>
          <p:nvSpPr>
            <p:cNvPr id="76" name="tx73"/>
            <p:cNvSpPr/>
            <p:nvPr/>
          </p:nvSpPr>
          <p:spPr>
            <a:xfrm>
              <a:off x="10704928" y="1972310"/>
              <a:ext cx="4339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5B50C">
                      <a:alpha val="100000"/>
                    </a:srgbClr>
                  </a:solidFill>
                  <a:latin typeface="Arial"/>
                  <a:cs typeface="Arial"/>
                </a:rPr>
                <a:t>Year 9</a:t>
              </a:r>
            </a:p>
          </p:txBody>
        </p:sp>
        <p:sp>
          <p:nvSpPr>
            <p:cNvPr id="77" name="rc74"/>
            <p:cNvSpPr/>
            <p:nvPr/>
          </p:nvSpPr>
          <p:spPr>
            <a:xfrm>
              <a:off x="8856151" y="1609008"/>
              <a:ext cx="1330491" cy="43762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5"/>
            <p:cNvSpPr/>
            <p:nvPr/>
          </p:nvSpPr>
          <p:spPr>
            <a:xfrm>
              <a:off x="9313561" y="2484333"/>
              <a:ext cx="415671" cy="2690270"/>
            </a:xfrm>
            <a:custGeom>
              <a:avLst/>
              <a:pathLst>
                <a:path w="415671" h="2690270">
                  <a:moveTo>
                    <a:pt x="415671" y="2664253"/>
                  </a:moveTo>
                  <a:lnTo>
                    <a:pt x="415671" y="26017"/>
                  </a:lnTo>
                  <a:lnTo>
                    <a:pt x="415649" y="27064"/>
                  </a:lnTo>
                  <a:lnTo>
                    <a:pt x="415481" y="22881"/>
                  </a:lnTo>
                  <a:lnTo>
                    <a:pt x="414643" y="18778"/>
                  </a:lnTo>
                  <a:lnTo>
                    <a:pt x="413159" y="14863"/>
                  </a:lnTo>
                  <a:lnTo>
                    <a:pt x="411065" y="11237"/>
                  </a:lnTo>
                  <a:lnTo>
                    <a:pt x="408417" y="7994"/>
                  </a:lnTo>
                  <a:lnTo>
                    <a:pt x="405283" y="5217"/>
                  </a:lnTo>
                  <a:lnTo>
                    <a:pt x="401744" y="2980"/>
                  </a:lnTo>
                  <a:lnTo>
                    <a:pt x="397892" y="1338"/>
                  </a:lnTo>
                  <a:lnTo>
                    <a:pt x="393827" y="336"/>
                  </a:lnTo>
                  <a:lnTo>
                    <a:pt x="389653" y="0"/>
                  </a:lnTo>
                  <a:lnTo>
                    <a:pt x="26017" y="0"/>
                  </a:lnTo>
                  <a:lnTo>
                    <a:pt x="21843" y="336"/>
                  </a:lnTo>
                  <a:lnTo>
                    <a:pt x="17778" y="1338"/>
                  </a:lnTo>
                  <a:lnTo>
                    <a:pt x="13926" y="2980"/>
                  </a:lnTo>
                  <a:lnTo>
                    <a:pt x="10387" y="5217"/>
                  </a:lnTo>
                  <a:lnTo>
                    <a:pt x="7253" y="7994"/>
                  </a:lnTo>
                  <a:lnTo>
                    <a:pt x="4605" y="11237"/>
                  </a:lnTo>
                  <a:lnTo>
                    <a:pt x="2511" y="14863"/>
                  </a:lnTo>
                  <a:lnTo>
                    <a:pt x="1027" y="18778"/>
                  </a:lnTo>
                  <a:lnTo>
                    <a:pt x="189" y="22881"/>
                  </a:lnTo>
                  <a:lnTo>
                    <a:pt x="0" y="26017"/>
                  </a:lnTo>
                  <a:lnTo>
                    <a:pt x="0" y="2664253"/>
                  </a:lnTo>
                  <a:lnTo>
                    <a:pt x="189" y="2661117"/>
                  </a:lnTo>
                  <a:lnTo>
                    <a:pt x="21" y="2665300"/>
                  </a:lnTo>
                  <a:lnTo>
                    <a:pt x="525" y="2669457"/>
                  </a:lnTo>
                  <a:lnTo>
                    <a:pt x="1690" y="2673479"/>
                  </a:lnTo>
                  <a:lnTo>
                    <a:pt x="3485" y="2677261"/>
                  </a:lnTo>
                  <a:lnTo>
                    <a:pt x="5864" y="2680707"/>
                  </a:lnTo>
                  <a:lnTo>
                    <a:pt x="8764" y="2683727"/>
                  </a:lnTo>
                  <a:lnTo>
                    <a:pt x="12111" y="2686242"/>
                  </a:lnTo>
                  <a:lnTo>
                    <a:pt x="15819" y="2688188"/>
                  </a:lnTo>
                  <a:lnTo>
                    <a:pt x="19790" y="2689514"/>
                  </a:lnTo>
                  <a:lnTo>
                    <a:pt x="23923" y="2690186"/>
                  </a:lnTo>
                  <a:lnTo>
                    <a:pt x="26017" y="2690270"/>
                  </a:lnTo>
                  <a:lnTo>
                    <a:pt x="389653" y="2690270"/>
                  </a:lnTo>
                  <a:lnTo>
                    <a:pt x="387560" y="2690186"/>
                  </a:lnTo>
                  <a:lnTo>
                    <a:pt x="391747" y="2690186"/>
                  </a:lnTo>
                  <a:lnTo>
                    <a:pt x="395880" y="2689514"/>
                  </a:lnTo>
                  <a:lnTo>
                    <a:pt x="399851" y="2688188"/>
                  </a:lnTo>
                  <a:lnTo>
                    <a:pt x="403559" y="2686242"/>
                  </a:lnTo>
                  <a:lnTo>
                    <a:pt x="406906" y="2683727"/>
                  </a:lnTo>
                  <a:lnTo>
                    <a:pt x="409806" y="2680707"/>
                  </a:lnTo>
                  <a:lnTo>
                    <a:pt x="412185" y="2677261"/>
                  </a:lnTo>
                  <a:lnTo>
                    <a:pt x="413980" y="2673479"/>
                  </a:lnTo>
                  <a:lnTo>
                    <a:pt x="415145" y="2669457"/>
                  </a:lnTo>
                  <a:lnTo>
                    <a:pt x="415649" y="26653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6"/>
            <p:cNvSpPr/>
            <p:nvPr/>
          </p:nvSpPr>
          <p:spPr>
            <a:xfrm rot="-5400000">
              <a:off x="8330565" y="3775936"/>
              <a:ext cx="2378064" cy="10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Arial"/>
                  <a:cs typeface="Arial"/>
                </a:rPr>
                <a:t>NAPLAN cancelled due to COVID-19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538541" y="494173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538541" y="398662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2" name="tx79"/>
            <p:cNvSpPr/>
            <p:nvPr/>
          </p:nvSpPr>
          <p:spPr>
            <a:xfrm>
              <a:off x="538541" y="30311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3" name="tx80"/>
            <p:cNvSpPr/>
            <p:nvPr/>
          </p:nvSpPr>
          <p:spPr>
            <a:xfrm>
              <a:off x="538541" y="206746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pl81"/>
            <p:cNvSpPr/>
            <p:nvPr/>
          </p:nvSpPr>
          <p:spPr>
            <a:xfrm>
              <a:off x="768163" y="5985255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2"/>
            <p:cNvSpPr/>
            <p:nvPr/>
          </p:nvSpPr>
          <p:spPr>
            <a:xfrm>
              <a:off x="1118293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3"/>
            <p:cNvSpPr/>
            <p:nvPr/>
          </p:nvSpPr>
          <p:spPr>
            <a:xfrm>
              <a:off x="391932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4"/>
            <p:cNvSpPr/>
            <p:nvPr/>
          </p:nvSpPr>
          <p:spPr>
            <a:xfrm>
              <a:off x="6720362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5"/>
            <p:cNvSpPr/>
            <p:nvPr/>
          </p:nvSpPr>
          <p:spPr>
            <a:xfrm>
              <a:off x="9521397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6"/>
            <p:cNvSpPr/>
            <p:nvPr/>
          </p:nvSpPr>
          <p:spPr>
            <a:xfrm>
              <a:off x="10921914" y="5985255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7"/>
            <p:cNvSpPr/>
            <p:nvPr/>
          </p:nvSpPr>
          <p:spPr>
            <a:xfrm>
              <a:off x="864020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1" name="tx88"/>
            <p:cNvSpPr/>
            <p:nvPr/>
          </p:nvSpPr>
          <p:spPr>
            <a:xfrm>
              <a:off x="3665055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2" name="tx89"/>
            <p:cNvSpPr/>
            <p:nvPr/>
          </p:nvSpPr>
          <p:spPr>
            <a:xfrm>
              <a:off x="6466089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3" name="tx90"/>
            <p:cNvSpPr/>
            <p:nvPr/>
          </p:nvSpPr>
          <p:spPr>
            <a:xfrm>
              <a:off x="9267124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4" name="tx91"/>
            <p:cNvSpPr/>
            <p:nvPr/>
          </p:nvSpPr>
          <p:spPr>
            <a:xfrm>
              <a:off x="10667641" y="6084280"/>
              <a:ext cx="508545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95" name="tx92"/>
            <p:cNvSpPr/>
            <p:nvPr/>
          </p:nvSpPr>
          <p:spPr>
            <a:xfrm>
              <a:off x="5857446" y="6353743"/>
              <a:ext cx="48287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Year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261</cp:revision>
  <dcterms:created xsi:type="dcterms:W3CDTF">2022-05-20T01:54:03Z</dcterms:created>
  <dcterms:modified xsi:type="dcterms:W3CDTF">2024-07-09T01:11:29Z</dcterms:modified>
</cp:coreProperties>
</file>