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Melbourne\Documents\GitHub\school-ed-2025-primary-maths\atlas\Historical_NAPLAN_numeracy_EYL_QLD\Historical_NAPLAN_numeracy_EYL_QLD_fullslide.pptx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NAPLAN suggests Queensland numeracy achievement is stagnating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Effective years of learning in numeracy at each year level in Queensland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536713" y="1517569"/>
            <a:ext cx="11002617" cy="5068887"/>
            <a:chOff x="536713" y="1517569"/>
            <a:chExt cx="11002617" cy="5068887"/>
          </a:xfrm>
        </p:grpSpPr>
        <p:sp>
          <p:nvSpPr>
            <p:cNvPr id="6" name="rc3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768163" y="1609008"/>
              <a:ext cx="10661438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68163" y="5027128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68163" y="4069000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68163" y="3110873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68163" y="2152746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118293" y="5019081"/>
              <a:ext cx="9803621" cy="262861"/>
            </a:xfrm>
            <a:custGeom>
              <a:avLst/>
              <a:pathLst>
                <a:path w="9803621" h="262861">
                  <a:moveTo>
                    <a:pt x="0" y="262861"/>
                  </a:moveTo>
                  <a:lnTo>
                    <a:pt x="700258" y="231307"/>
                  </a:lnTo>
                  <a:lnTo>
                    <a:pt x="1400517" y="187185"/>
                  </a:lnTo>
                  <a:lnTo>
                    <a:pt x="2100775" y="141459"/>
                  </a:lnTo>
                  <a:lnTo>
                    <a:pt x="2801034" y="169389"/>
                  </a:lnTo>
                  <a:lnTo>
                    <a:pt x="3501293" y="129193"/>
                  </a:lnTo>
                  <a:lnTo>
                    <a:pt x="4201551" y="72550"/>
                  </a:lnTo>
                  <a:lnTo>
                    <a:pt x="4901810" y="82157"/>
                  </a:lnTo>
                  <a:lnTo>
                    <a:pt x="5602069" y="49053"/>
                  </a:lnTo>
                  <a:lnTo>
                    <a:pt x="6302327" y="0"/>
                  </a:lnTo>
                  <a:lnTo>
                    <a:pt x="7002586" y="25154"/>
                  </a:lnTo>
                  <a:lnTo>
                    <a:pt x="7702845" y="40036"/>
                  </a:lnTo>
                  <a:lnTo>
                    <a:pt x="9103362" y="94862"/>
                  </a:lnTo>
                  <a:lnTo>
                    <a:pt x="9803621" y="120919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118293" y="4034067"/>
              <a:ext cx="9803621" cy="424485"/>
            </a:xfrm>
            <a:custGeom>
              <a:avLst/>
              <a:pathLst>
                <a:path w="9803621" h="424485">
                  <a:moveTo>
                    <a:pt x="0" y="424485"/>
                  </a:moveTo>
                  <a:lnTo>
                    <a:pt x="700258" y="276031"/>
                  </a:lnTo>
                  <a:lnTo>
                    <a:pt x="1400517" y="228872"/>
                  </a:lnTo>
                  <a:lnTo>
                    <a:pt x="2100775" y="277291"/>
                  </a:lnTo>
                  <a:lnTo>
                    <a:pt x="2801034" y="202953"/>
                  </a:lnTo>
                  <a:lnTo>
                    <a:pt x="3501293" y="136811"/>
                  </a:lnTo>
                  <a:lnTo>
                    <a:pt x="4201551" y="128743"/>
                  </a:lnTo>
                  <a:lnTo>
                    <a:pt x="4901810" y="70087"/>
                  </a:lnTo>
                  <a:lnTo>
                    <a:pt x="5602069" y="38101"/>
                  </a:lnTo>
                  <a:lnTo>
                    <a:pt x="6302327" y="8519"/>
                  </a:lnTo>
                  <a:lnTo>
                    <a:pt x="7002586" y="49276"/>
                  </a:lnTo>
                  <a:lnTo>
                    <a:pt x="7702845" y="0"/>
                  </a:lnTo>
                  <a:lnTo>
                    <a:pt x="9103362" y="72848"/>
                  </a:lnTo>
                  <a:lnTo>
                    <a:pt x="9803621" y="168210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1118293" y="3045798"/>
              <a:ext cx="9803621" cy="329185"/>
            </a:xfrm>
            <a:custGeom>
              <a:avLst/>
              <a:pathLst>
                <a:path w="9803621" h="329185">
                  <a:moveTo>
                    <a:pt x="0" y="199989"/>
                  </a:moveTo>
                  <a:lnTo>
                    <a:pt x="700258" y="186776"/>
                  </a:lnTo>
                  <a:lnTo>
                    <a:pt x="1400517" y="61464"/>
                  </a:lnTo>
                  <a:lnTo>
                    <a:pt x="2100775" y="205636"/>
                  </a:lnTo>
                  <a:lnTo>
                    <a:pt x="2801034" y="329185"/>
                  </a:lnTo>
                  <a:lnTo>
                    <a:pt x="3501293" y="209394"/>
                  </a:lnTo>
                  <a:lnTo>
                    <a:pt x="4201551" y="112162"/>
                  </a:lnTo>
                  <a:lnTo>
                    <a:pt x="4901810" y="201872"/>
                  </a:lnTo>
                  <a:lnTo>
                    <a:pt x="5602069" y="67353"/>
                  </a:lnTo>
                  <a:lnTo>
                    <a:pt x="6302327" y="0"/>
                  </a:lnTo>
                  <a:lnTo>
                    <a:pt x="7002586" y="144895"/>
                  </a:lnTo>
                  <a:lnTo>
                    <a:pt x="7702845" y="43734"/>
                  </a:lnTo>
                  <a:lnTo>
                    <a:pt x="9103362" y="141061"/>
                  </a:lnTo>
                  <a:lnTo>
                    <a:pt x="9803621" y="245506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1118293" y="2164237"/>
              <a:ext cx="9803621" cy="425429"/>
            </a:xfrm>
            <a:custGeom>
              <a:avLst/>
              <a:pathLst>
                <a:path w="9803621" h="425429">
                  <a:moveTo>
                    <a:pt x="0" y="425429"/>
                  </a:moveTo>
                  <a:lnTo>
                    <a:pt x="700258" y="218253"/>
                  </a:lnTo>
                  <a:lnTo>
                    <a:pt x="1400517" y="270474"/>
                  </a:lnTo>
                  <a:lnTo>
                    <a:pt x="2100775" y="340609"/>
                  </a:lnTo>
                  <a:lnTo>
                    <a:pt x="2801034" y="335971"/>
                  </a:lnTo>
                  <a:lnTo>
                    <a:pt x="3501293" y="368320"/>
                  </a:lnTo>
                  <a:lnTo>
                    <a:pt x="4201551" y="213473"/>
                  </a:lnTo>
                  <a:lnTo>
                    <a:pt x="4901810" y="94579"/>
                  </a:lnTo>
                  <a:lnTo>
                    <a:pt x="5602069" y="162935"/>
                  </a:lnTo>
                  <a:lnTo>
                    <a:pt x="6302327" y="87188"/>
                  </a:lnTo>
                  <a:lnTo>
                    <a:pt x="7002586" y="0"/>
                  </a:lnTo>
                  <a:lnTo>
                    <a:pt x="7702845" y="99499"/>
                  </a:lnTo>
                  <a:lnTo>
                    <a:pt x="9103362" y="237320"/>
                  </a:lnTo>
                  <a:lnTo>
                    <a:pt x="9803621" y="327620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4"/>
            <p:cNvSpPr/>
            <p:nvPr/>
          </p:nvSpPr>
          <p:spPr>
            <a:xfrm>
              <a:off x="1100242" y="526389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5"/>
            <p:cNvSpPr/>
            <p:nvPr/>
          </p:nvSpPr>
          <p:spPr>
            <a:xfrm>
              <a:off x="1100242" y="4440502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6"/>
            <p:cNvSpPr/>
            <p:nvPr/>
          </p:nvSpPr>
          <p:spPr>
            <a:xfrm>
              <a:off x="1100242" y="322773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1100242" y="2571616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1800501" y="5232338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1800501" y="429204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1800501" y="321452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800501" y="236444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2500759" y="5188216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2500759" y="4244889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2500759" y="308921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2500759" y="241666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3201018" y="514249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3201018" y="429330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201018" y="3233384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3201018" y="2486796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3901277" y="517042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3901277" y="421897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3901277" y="3356933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901277" y="2482158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4601535" y="5130223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4601535" y="415282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4601535" y="323714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4601535" y="2514507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5301794" y="507358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5301794" y="414476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5301794" y="3139910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5301794" y="2359659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6002053" y="5083188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6002053" y="4086104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6002053" y="322962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6002053" y="2240766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6702311" y="505008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6702311" y="405411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6702311" y="309510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6702311" y="230912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402570" y="500103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7402570" y="4024536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7402570" y="302774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7402570" y="2233375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8102829" y="502618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8102829" y="406529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8102829" y="3172644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8102829" y="2146186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8"/>
            <p:cNvSpPr/>
            <p:nvPr/>
          </p:nvSpPr>
          <p:spPr>
            <a:xfrm>
              <a:off x="8803087" y="5041066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59"/>
            <p:cNvSpPr/>
            <p:nvPr/>
          </p:nvSpPr>
          <p:spPr>
            <a:xfrm>
              <a:off x="8803087" y="4016017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0"/>
            <p:cNvSpPr/>
            <p:nvPr/>
          </p:nvSpPr>
          <p:spPr>
            <a:xfrm>
              <a:off x="8803087" y="307148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1"/>
            <p:cNvSpPr/>
            <p:nvPr/>
          </p:nvSpPr>
          <p:spPr>
            <a:xfrm>
              <a:off x="8803087" y="2245686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2"/>
            <p:cNvSpPr/>
            <p:nvPr/>
          </p:nvSpPr>
          <p:spPr>
            <a:xfrm>
              <a:off x="10203605" y="5095893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3"/>
            <p:cNvSpPr/>
            <p:nvPr/>
          </p:nvSpPr>
          <p:spPr>
            <a:xfrm>
              <a:off x="10203605" y="408886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4"/>
            <p:cNvSpPr/>
            <p:nvPr/>
          </p:nvSpPr>
          <p:spPr>
            <a:xfrm>
              <a:off x="10203605" y="3168810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5"/>
            <p:cNvSpPr/>
            <p:nvPr/>
          </p:nvSpPr>
          <p:spPr>
            <a:xfrm>
              <a:off x="10203605" y="2383507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6"/>
            <p:cNvSpPr/>
            <p:nvPr/>
          </p:nvSpPr>
          <p:spPr>
            <a:xfrm>
              <a:off x="10903863" y="512195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7"/>
            <p:cNvSpPr/>
            <p:nvPr/>
          </p:nvSpPr>
          <p:spPr>
            <a:xfrm>
              <a:off x="10903863" y="4184227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8"/>
            <p:cNvSpPr/>
            <p:nvPr/>
          </p:nvSpPr>
          <p:spPr>
            <a:xfrm>
              <a:off x="10903863" y="327325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69"/>
            <p:cNvSpPr/>
            <p:nvPr/>
          </p:nvSpPr>
          <p:spPr>
            <a:xfrm>
              <a:off x="10903863" y="2473807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0"/>
            <p:cNvSpPr/>
            <p:nvPr/>
          </p:nvSpPr>
          <p:spPr>
            <a:xfrm>
              <a:off x="10704928" y="4745911"/>
              <a:ext cx="4339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74" name="tx71"/>
            <p:cNvSpPr/>
            <p:nvPr/>
          </p:nvSpPr>
          <p:spPr>
            <a:xfrm>
              <a:off x="10704928" y="3779220"/>
              <a:ext cx="433972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75" name="tx72"/>
            <p:cNvSpPr/>
            <p:nvPr/>
          </p:nvSpPr>
          <p:spPr>
            <a:xfrm>
              <a:off x="10704928" y="2812312"/>
              <a:ext cx="43397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76" name="tx73"/>
            <p:cNvSpPr/>
            <p:nvPr/>
          </p:nvSpPr>
          <p:spPr>
            <a:xfrm>
              <a:off x="10704928" y="1972310"/>
              <a:ext cx="4339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77" name="rc74"/>
            <p:cNvSpPr/>
            <p:nvPr/>
          </p:nvSpPr>
          <p:spPr>
            <a:xfrm>
              <a:off x="8856151" y="1609008"/>
              <a:ext cx="1330491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5"/>
            <p:cNvSpPr/>
            <p:nvPr/>
          </p:nvSpPr>
          <p:spPr>
            <a:xfrm>
              <a:off x="9313561" y="2484333"/>
              <a:ext cx="415671" cy="2690270"/>
            </a:xfrm>
            <a:custGeom>
              <a:avLst/>
              <a:pathLst>
                <a:path w="415671" h="2690270">
                  <a:moveTo>
                    <a:pt x="415671" y="2664253"/>
                  </a:moveTo>
                  <a:lnTo>
                    <a:pt x="415671" y="26017"/>
                  </a:lnTo>
                  <a:lnTo>
                    <a:pt x="415649" y="27064"/>
                  </a:lnTo>
                  <a:lnTo>
                    <a:pt x="415481" y="22881"/>
                  </a:lnTo>
                  <a:lnTo>
                    <a:pt x="414643" y="18778"/>
                  </a:lnTo>
                  <a:lnTo>
                    <a:pt x="413159" y="14863"/>
                  </a:lnTo>
                  <a:lnTo>
                    <a:pt x="411065" y="11237"/>
                  </a:lnTo>
                  <a:lnTo>
                    <a:pt x="408417" y="7994"/>
                  </a:lnTo>
                  <a:lnTo>
                    <a:pt x="405283" y="5217"/>
                  </a:lnTo>
                  <a:lnTo>
                    <a:pt x="401744" y="2980"/>
                  </a:lnTo>
                  <a:lnTo>
                    <a:pt x="397892" y="1338"/>
                  </a:lnTo>
                  <a:lnTo>
                    <a:pt x="393827" y="336"/>
                  </a:lnTo>
                  <a:lnTo>
                    <a:pt x="389653" y="0"/>
                  </a:lnTo>
                  <a:lnTo>
                    <a:pt x="26017" y="0"/>
                  </a:lnTo>
                  <a:lnTo>
                    <a:pt x="21843" y="336"/>
                  </a:lnTo>
                  <a:lnTo>
                    <a:pt x="17778" y="1338"/>
                  </a:lnTo>
                  <a:lnTo>
                    <a:pt x="13926" y="2980"/>
                  </a:lnTo>
                  <a:lnTo>
                    <a:pt x="10387" y="5217"/>
                  </a:lnTo>
                  <a:lnTo>
                    <a:pt x="7253" y="7994"/>
                  </a:lnTo>
                  <a:lnTo>
                    <a:pt x="4605" y="11237"/>
                  </a:lnTo>
                  <a:lnTo>
                    <a:pt x="2511" y="14863"/>
                  </a:lnTo>
                  <a:lnTo>
                    <a:pt x="1027" y="18778"/>
                  </a:lnTo>
                  <a:lnTo>
                    <a:pt x="189" y="22881"/>
                  </a:lnTo>
                  <a:lnTo>
                    <a:pt x="0" y="26017"/>
                  </a:lnTo>
                  <a:lnTo>
                    <a:pt x="0" y="2664253"/>
                  </a:lnTo>
                  <a:lnTo>
                    <a:pt x="189" y="2661117"/>
                  </a:lnTo>
                  <a:lnTo>
                    <a:pt x="21" y="2665300"/>
                  </a:lnTo>
                  <a:lnTo>
                    <a:pt x="525" y="2669457"/>
                  </a:lnTo>
                  <a:lnTo>
                    <a:pt x="1690" y="2673479"/>
                  </a:lnTo>
                  <a:lnTo>
                    <a:pt x="3485" y="2677261"/>
                  </a:lnTo>
                  <a:lnTo>
                    <a:pt x="5864" y="2680707"/>
                  </a:lnTo>
                  <a:lnTo>
                    <a:pt x="8764" y="2683727"/>
                  </a:lnTo>
                  <a:lnTo>
                    <a:pt x="12111" y="2686242"/>
                  </a:lnTo>
                  <a:lnTo>
                    <a:pt x="15819" y="2688188"/>
                  </a:lnTo>
                  <a:lnTo>
                    <a:pt x="19790" y="2689514"/>
                  </a:lnTo>
                  <a:lnTo>
                    <a:pt x="23923" y="2690186"/>
                  </a:lnTo>
                  <a:lnTo>
                    <a:pt x="26017" y="2690270"/>
                  </a:lnTo>
                  <a:lnTo>
                    <a:pt x="389653" y="2690270"/>
                  </a:lnTo>
                  <a:lnTo>
                    <a:pt x="387560" y="2690186"/>
                  </a:lnTo>
                  <a:lnTo>
                    <a:pt x="391747" y="2690186"/>
                  </a:lnTo>
                  <a:lnTo>
                    <a:pt x="395880" y="2689514"/>
                  </a:lnTo>
                  <a:lnTo>
                    <a:pt x="399851" y="2688188"/>
                  </a:lnTo>
                  <a:lnTo>
                    <a:pt x="403559" y="2686242"/>
                  </a:lnTo>
                  <a:lnTo>
                    <a:pt x="406906" y="2683727"/>
                  </a:lnTo>
                  <a:lnTo>
                    <a:pt x="409806" y="2680707"/>
                  </a:lnTo>
                  <a:lnTo>
                    <a:pt x="412185" y="2677261"/>
                  </a:lnTo>
                  <a:lnTo>
                    <a:pt x="413980" y="2673479"/>
                  </a:lnTo>
                  <a:lnTo>
                    <a:pt x="415145" y="2669457"/>
                  </a:lnTo>
                  <a:lnTo>
                    <a:pt x="415649" y="26653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6"/>
            <p:cNvSpPr/>
            <p:nvPr/>
          </p:nvSpPr>
          <p:spPr>
            <a:xfrm rot="-5400000">
              <a:off x="8330565" y="3775936"/>
              <a:ext cx="237806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538541" y="494173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538541" y="398662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538541" y="30311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538541" y="206746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pl81"/>
            <p:cNvSpPr/>
            <p:nvPr/>
          </p:nvSpPr>
          <p:spPr>
            <a:xfrm>
              <a:off x="768163" y="5985255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2"/>
            <p:cNvSpPr/>
            <p:nvPr/>
          </p:nvSpPr>
          <p:spPr>
            <a:xfrm>
              <a:off x="1118293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3"/>
            <p:cNvSpPr/>
            <p:nvPr/>
          </p:nvSpPr>
          <p:spPr>
            <a:xfrm>
              <a:off x="391932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4"/>
            <p:cNvSpPr/>
            <p:nvPr/>
          </p:nvSpPr>
          <p:spPr>
            <a:xfrm>
              <a:off x="6720362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5"/>
            <p:cNvSpPr/>
            <p:nvPr/>
          </p:nvSpPr>
          <p:spPr>
            <a:xfrm>
              <a:off x="952139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6"/>
            <p:cNvSpPr/>
            <p:nvPr/>
          </p:nvSpPr>
          <p:spPr>
            <a:xfrm>
              <a:off x="10921914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7"/>
            <p:cNvSpPr/>
            <p:nvPr/>
          </p:nvSpPr>
          <p:spPr>
            <a:xfrm>
              <a:off x="864020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1" name="tx88"/>
            <p:cNvSpPr/>
            <p:nvPr/>
          </p:nvSpPr>
          <p:spPr>
            <a:xfrm>
              <a:off x="3665055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2" name="tx89"/>
            <p:cNvSpPr/>
            <p:nvPr/>
          </p:nvSpPr>
          <p:spPr>
            <a:xfrm>
              <a:off x="6466089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3" name="tx90"/>
            <p:cNvSpPr/>
            <p:nvPr/>
          </p:nvSpPr>
          <p:spPr>
            <a:xfrm>
              <a:off x="9267124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4" name="tx91"/>
            <p:cNvSpPr/>
            <p:nvPr/>
          </p:nvSpPr>
          <p:spPr>
            <a:xfrm>
              <a:off x="10667641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95" name="tx92"/>
            <p:cNvSpPr/>
            <p:nvPr/>
          </p:nvSpPr>
          <p:spPr>
            <a:xfrm>
              <a:off x="5857446" y="6353743"/>
              <a:ext cx="48287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Year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261</cp:revision>
  <dcterms:created xsi:type="dcterms:W3CDTF">2022-05-20T01:54:03Z</dcterms:created>
  <dcterms:modified xsi:type="dcterms:W3CDTF">2024-07-09T01:11:05Z</dcterms:modified>
</cp:coreProperties>
</file>