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Melbourne\Documents\GitHub\school-ed-2025-primary-maths\atlas\Historical_NAPLAN_numeracy_EYL_TAS\Historical_NAPLAN_numeracy_EYL_TAS_fullslide.pptx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Tasmanian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 in Tasmania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5020771"/>
              <a:ext cx="9803621" cy="117563"/>
            </a:xfrm>
            <a:custGeom>
              <a:avLst/>
              <a:pathLst>
                <a:path w="9803621" h="117563">
                  <a:moveTo>
                    <a:pt x="0" y="17633"/>
                  </a:moveTo>
                  <a:lnTo>
                    <a:pt x="700258" y="97905"/>
                  </a:lnTo>
                  <a:lnTo>
                    <a:pt x="1400517" y="70860"/>
                  </a:lnTo>
                  <a:lnTo>
                    <a:pt x="2100775" y="79669"/>
                  </a:lnTo>
                  <a:lnTo>
                    <a:pt x="2801034" y="86040"/>
                  </a:lnTo>
                  <a:lnTo>
                    <a:pt x="3501293" y="96329"/>
                  </a:lnTo>
                  <a:lnTo>
                    <a:pt x="4201551" y="47362"/>
                  </a:lnTo>
                  <a:lnTo>
                    <a:pt x="4901810" y="87628"/>
                  </a:lnTo>
                  <a:lnTo>
                    <a:pt x="5602069" y="61185"/>
                  </a:lnTo>
                  <a:lnTo>
                    <a:pt x="6302327" y="1688"/>
                  </a:lnTo>
                  <a:lnTo>
                    <a:pt x="7002586" y="0"/>
                  </a:lnTo>
                  <a:lnTo>
                    <a:pt x="7702845" y="17633"/>
                  </a:lnTo>
                  <a:lnTo>
                    <a:pt x="9103362" y="70056"/>
                  </a:lnTo>
                  <a:lnTo>
                    <a:pt x="9803621" y="117563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4143875"/>
              <a:ext cx="9803621" cy="238122"/>
            </a:xfrm>
            <a:custGeom>
              <a:avLst/>
              <a:pathLst>
                <a:path w="9803621" h="238122">
                  <a:moveTo>
                    <a:pt x="0" y="238122"/>
                  </a:moveTo>
                  <a:lnTo>
                    <a:pt x="700258" y="135750"/>
                  </a:lnTo>
                  <a:lnTo>
                    <a:pt x="1400517" y="49709"/>
                  </a:lnTo>
                  <a:lnTo>
                    <a:pt x="2100775" y="65601"/>
                  </a:lnTo>
                  <a:lnTo>
                    <a:pt x="2801034" y="36380"/>
                  </a:lnTo>
                  <a:lnTo>
                    <a:pt x="3501293" y="158644"/>
                  </a:lnTo>
                  <a:lnTo>
                    <a:pt x="4201551" y="77447"/>
                  </a:lnTo>
                  <a:lnTo>
                    <a:pt x="4901810" y="0"/>
                  </a:lnTo>
                  <a:lnTo>
                    <a:pt x="5602069" y="24317"/>
                  </a:lnTo>
                  <a:lnTo>
                    <a:pt x="6302327" y="24317"/>
                  </a:lnTo>
                  <a:lnTo>
                    <a:pt x="7002586" y="68239"/>
                  </a:lnTo>
                  <a:lnTo>
                    <a:pt x="7702845" y="81382"/>
                  </a:lnTo>
                  <a:lnTo>
                    <a:pt x="9103362" y="55018"/>
                  </a:lnTo>
                  <a:lnTo>
                    <a:pt x="9803621" y="106568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3236356"/>
              <a:ext cx="9803621" cy="260900"/>
            </a:xfrm>
            <a:custGeom>
              <a:avLst/>
              <a:pathLst>
                <a:path w="9803621" h="260900">
                  <a:moveTo>
                    <a:pt x="0" y="105909"/>
                  </a:moveTo>
                  <a:lnTo>
                    <a:pt x="700258" y="260900"/>
                  </a:lnTo>
                  <a:lnTo>
                    <a:pt x="1400517" y="163837"/>
                  </a:lnTo>
                  <a:lnTo>
                    <a:pt x="2100775" y="135009"/>
                  </a:lnTo>
                  <a:lnTo>
                    <a:pt x="2801034" y="245230"/>
                  </a:lnTo>
                  <a:lnTo>
                    <a:pt x="3501293" y="215405"/>
                  </a:lnTo>
                  <a:lnTo>
                    <a:pt x="4201551" y="118674"/>
                  </a:lnTo>
                  <a:lnTo>
                    <a:pt x="4901810" y="195948"/>
                  </a:lnTo>
                  <a:lnTo>
                    <a:pt x="5602069" y="0"/>
                  </a:lnTo>
                  <a:lnTo>
                    <a:pt x="6302327" y="11315"/>
                  </a:lnTo>
                  <a:lnTo>
                    <a:pt x="7002586" y="54325"/>
                  </a:lnTo>
                  <a:lnTo>
                    <a:pt x="7702845" y="39431"/>
                  </a:lnTo>
                  <a:lnTo>
                    <a:pt x="9103362" y="145851"/>
                  </a:lnTo>
                  <a:lnTo>
                    <a:pt x="9803621" y="155133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2341676"/>
              <a:ext cx="9803621" cy="364136"/>
            </a:xfrm>
            <a:custGeom>
              <a:avLst/>
              <a:pathLst>
                <a:path w="9803621" h="364136">
                  <a:moveTo>
                    <a:pt x="0" y="308738"/>
                  </a:moveTo>
                  <a:lnTo>
                    <a:pt x="700258" y="197779"/>
                  </a:lnTo>
                  <a:lnTo>
                    <a:pt x="1400517" y="232084"/>
                  </a:lnTo>
                  <a:lnTo>
                    <a:pt x="2100775" y="328775"/>
                  </a:lnTo>
                  <a:lnTo>
                    <a:pt x="2801034" y="319883"/>
                  </a:lnTo>
                  <a:lnTo>
                    <a:pt x="3501293" y="364136"/>
                  </a:lnTo>
                  <a:lnTo>
                    <a:pt x="4201551" y="200075"/>
                  </a:lnTo>
                  <a:lnTo>
                    <a:pt x="4901810" y="95393"/>
                  </a:lnTo>
                  <a:lnTo>
                    <a:pt x="5602069" y="114205"/>
                  </a:lnTo>
                  <a:lnTo>
                    <a:pt x="6302327" y="190881"/>
                  </a:lnTo>
                  <a:lnTo>
                    <a:pt x="7002586" y="0"/>
                  </a:lnTo>
                  <a:lnTo>
                    <a:pt x="7702845" y="104810"/>
                  </a:lnTo>
                  <a:lnTo>
                    <a:pt x="9103362" y="174740"/>
                  </a:lnTo>
                  <a:lnTo>
                    <a:pt x="9803621" y="337586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502035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36394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332421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263236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510062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426157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347920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252140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507358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4175534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338214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255571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508239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419142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335331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265240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508876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416220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346353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2643508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509905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428446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343371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268776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50500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420327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333698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252370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509034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412582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341425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2419018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506390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415014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321830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243783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500440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415014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322962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2514507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500272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4194064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327263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232362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502035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420720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325773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242843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507277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418084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336415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249836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51202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423239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3373439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266121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2024-07-09T01:14:03Z</dcterms:modified>
</cp:coreProperties>
</file>