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Melbourne\Documents\GitHub\school-ed-2025-primary-maths\atlas\Historical_NAPLAN_numeracy_EYL_VIC\Historical_NAPLAN_numeracy_EYL_VIC_fullslide.pptx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Victorian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 in Victoria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4859457"/>
              <a:ext cx="9803621" cy="101825"/>
            </a:xfrm>
            <a:custGeom>
              <a:avLst/>
              <a:pathLst>
                <a:path w="9803621" h="101825">
                  <a:moveTo>
                    <a:pt x="0" y="29777"/>
                  </a:moveTo>
                  <a:lnTo>
                    <a:pt x="700258" y="85018"/>
                  </a:lnTo>
                  <a:lnTo>
                    <a:pt x="1400517" y="87684"/>
                  </a:lnTo>
                  <a:lnTo>
                    <a:pt x="2100775" y="67123"/>
                  </a:lnTo>
                  <a:lnTo>
                    <a:pt x="2801034" y="101825"/>
                  </a:lnTo>
                  <a:lnTo>
                    <a:pt x="3501293" y="97420"/>
                  </a:lnTo>
                  <a:lnTo>
                    <a:pt x="4201551" y="57191"/>
                  </a:lnTo>
                  <a:lnTo>
                    <a:pt x="4901810" y="94771"/>
                  </a:lnTo>
                  <a:lnTo>
                    <a:pt x="5602069" y="59906"/>
                  </a:lnTo>
                  <a:lnTo>
                    <a:pt x="6302327" y="0"/>
                  </a:lnTo>
                  <a:lnTo>
                    <a:pt x="7002586" y="16818"/>
                  </a:lnTo>
                  <a:lnTo>
                    <a:pt x="7702845" y="7496"/>
                  </a:lnTo>
                  <a:lnTo>
                    <a:pt x="9103362" y="83238"/>
                  </a:lnTo>
                  <a:lnTo>
                    <a:pt x="9803621" y="96198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3812621"/>
              <a:ext cx="9803621" cy="239866"/>
            </a:xfrm>
            <a:custGeom>
              <a:avLst/>
              <a:pathLst>
                <a:path w="9803621" h="239866">
                  <a:moveTo>
                    <a:pt x="0" y="239866"/>
                  </a:moveTo>
                  <a:lnTo>
                    <a:pt x="700258" y="147812"/>
                  </a:lnTo>
                  <a:lnTo>
                    <a:pt x="1400517" y="49200"/>
                  </a:lnTo>
                  <a:lnTo>
                    <a:pt x="2100775" y="101969"/>
                  </a:lnTo>
                  <a:lnTo>
                    <a:pt x="2801034" y="125734"/>
                  </a:lnTo>
                  <a:lnTo>
                    <a:pt x="3501293" y="192832"/>
                  </a:lnTo>
                  <a:lnTo>
                    <a:pt x="4201551" y="140474"/>
                  </a:lnTo>
                  <a:lnTo>
                    <a:pt x="4901810" y="46152"/>
                  </a:lnTo>
                  <a:lnTo>
                    <a:pt x="5602069" y="52245"/>
                  </a:lnTo>
                  <a:lnTo>
                    <a:pt x="6302327" y="64387"/>
                  </a:lnTo>
                  <a:lnTo>
                    <a:pt x="7002586" y="46152"/>
                  </a:lnTo>
                  <a:lnTo>
                    <a:pt x="7702845" y="0"/>
                  </a:lnTo>
                  <a:lnTo>
                    <a:pt x="9103362" y="24715"/>
                  </a:lnTo>
                  <a:lnTo>
                    <a:pt x="9803621" y="186197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2818476"/>
              <a:ext cx="9803621" cy="325911"/>
            </a:xfrm>
            <a:custGeom>
              <a:avLst/>
              <a:pathLst>
                <a:path w="9803621" h="325911">
                  <a:moveTo>
                    <a:pt x="0" y="166769"/>
                  </a:moveTo>
                  <a:lnTo>
                    <a:pt x="700258" y="229322"/>
                  </a:lnTo>
                  <a:lnTo>
                    <a:pt x="1400517" y="140198"/>
                  </a:lnTo>
                  <a:lnTo>
                    <a:pt x="2100775" y="195160"/>
                  </a:lnTo>
                  <a:lnTo>
                    <a:pt x="2801034" y="325911"/>
                  </a:lnTo>
                  <a:lnTo>
                    <a:pt x="3501293" y="298596"/>
                  </a:lnTo>
                  <a:lnTo>
                    <a:pt x="4201551" y="241299"/>
                  </a:lnTo>
                  <a:lnTo>
                    <a:pt x="4901810" y="245282"/>
                  </a:lnTo>
                  <a:lnTo>
                    <a:pt x="5602069" y="92688"/>
                  </a:lnTo>
                  <a:lnTo>
                    <a:pt x="6302327" y="12780"/>
                  </a:lnTo>
                  <a:lnTo>
                    <a:pt x="7002586" y="127866"/>
                  </a:lnTo>
                  <a:lnTo>
                    <a:pt x="7702845" y="0"/>
                  </a:lnTo>
                  <a:lnTo>
                    <a:pt x="9103362" y="84360"/>
                  </a:lnTo>
                  <a:lnTo>
                    <a:pt x="9803621" y="186095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1864853"/>
              <a:ext cx="9803621" cy="305822"/>
            </a:xfrm>
            <a:custGeom>
              <a:avLst/>
              <a:pathLst>
                <a:path w="9803621" h="305822">
                  <a:moveTo>
                    <a:pt x="0" y="243658"/>
                  </a:moveTo>
                  <a:lnTo>
                    <a:pt x="700258" y="85340"/>
                  </a:lnTo>
                  <a:lnTo>
                    <a:pt x="1400517" y="189792"/>
                  </a:lnTo>
                  <a:lnTo>
                    <a:pt x="2100775" y="261467"/>
                  </a:lnTo>
                  <a:lnTo>
                    <a:pt x="2801034" y="243658"/>
                  </a:lnTo>
                  <a:lnTo>
                    <a:pt x="3501293" y="301900"/>
                  </a:lnTo>
                  <a:lnTo>
                    <a:pt x="4201551" y="202677"/>
                  </a:lnTo>
                  <a:lnTo>
                    <a:pt x="4901810" y="80053"/>
                  </a:lnTo>
                  <a:lnTo>
                    <a:pt x="5602069" y="187210"/>
                  </a:lnTo>
                  <a:lnTo>
                    <a:pt x="6302327" y="176869"/>
                  </a:lnTo>
                  <a:lnTo>
                    <a:pt x="7002586" y="0"/>
                  </a:lnTo>
                  <a:lnTo>
                    <a:pt x="7702845" y="98530"/>
                  </a:lnTo>
                  <a:lnTo>
                    <a:pt x="9103362" y="258927"/>
                  </a:lnTo>
                  <a:lnTo>
                    <a:pt x="9803621" y="305822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48711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03443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296719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20904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492642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394238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302974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193214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492909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3843771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294062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203659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490853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389653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299558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210826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494323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3920304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312633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209046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493882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398740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309902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214870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4898598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393504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304172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204948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4936178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384072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304570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192685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490131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384681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2893114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203401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484140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385895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281320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202367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485822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384072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292829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184680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484890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379457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280042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194533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492464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381928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288478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210573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493760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398076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298652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215262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2024-07-09T01:13:43Z</dcterms:modified>
</cp:coreProperties>
</file>