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2" r:id="rId1"/>
  </p:sldMasterIdLst>
  <p:notesMasterIdLst>
    <p:notesMasterId r:id="rId6"/>
  </p:notesMasterIdLst>
  <p:sldIdLst>
    <p:sldId id="691" r:id="rId2"/>
    <p:sldId id="690" r:id="rId3"/>
    <p:sldId id="692" r:id="rId4"/>
    <p:sldId id="693" r:id="rId5"/>
  </p:sldIdLst>
  <p:sldSz cx="17543463" cy="5292725"/>
  <p:notesSz cx="9939338" cy="143684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96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704268" algn="l" rtl="0" eaLnBrk="0" fontAlgn="base" hangingPunct="0">
      <a:spcBef>
        <a:spcPct val="0"/>
      </a:spcBef>
      <a:spcAft>
        <a:spcPct val="0"/>
      </a:spcAft>
      <a:defRPr sz="3696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1408536" algn="l" rtl="0" eaLnBrk="0" fontAlgn="base" hangingPunct="0">
      <a:spcBef>
        <a:spcPct val="0"/>
      </a:spcBef>
      <a:spcAft>
        <a:spcPct val="0"/>
      </a:spcAft>
      <a:defRPr sz="3696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2112804" algn="l" rtl="0" eaLnBrk="0" fontAlgn="base" hangingPunct="0">
      <a:spcBef>
        <a:spcPct val="0"/>
      </a:spcBef>
      <a:spcAft>
        <a:spcPct val="0"/>
      </a:spcAft>
      <a:defRPr sz="3696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2817070" algn="l" rtl="0" eaLnBrk="0" fontAlgn="base" hangingPunct="0">
      <a:spcBef>
        <a:spcPct val="0"/>
      </a:spcBef>
      <a:spcAft>
        <a:spcPct val="0"/>
      </a:spcAft>
      <a:defRPr sz="3696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3521338" algn="l" defTabSz="1408536" rtl="0" eaLnBrk="1" latinLnBrk="0" hangingPunct="1">
      <a:defRPr sz="3696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4225606" algn="l" defTabSz="1408536" rtl="0" eaLnBrk="1" latinLnBrk="0" hangingPunct="1">
      <a:defRPr sz="3696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4929874" algn="l" defTabSz="1408536" rtl="0" eaLnBrk="1" latinLnBrk="0" hangingPunct="1">
      <a:defRPr sz="3696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5634142" algn="l" defTabSz="1408536" rtl="0" eaLnBrk="1" latinLnBrk="0" hangingPunct="1">
      <a:defRPr sz="3696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08" userDrawn="1">
          <p15:clr>
            <a:srgbClr val="A4A3A4"/>
          </p15:clr>
        </p15:guide>
        <p15:guide id="2" orient="horz" pos="68" userDrawn="1">
          <p15:clr>
            <a:srgbClr val="A4A3A4"/>
          </p15:clr>
        </p15:guide>
        <p15:guide id="3" pos="70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6">
          <p15:clr>
            <a:srgbClr val="A4A3A4"/>
          </p15:clr>
        </p15:guide>
        <p15:guide id="2" pos="31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A866"/>
    <a:srgbClr val="894D4E"/>
    <a:srgbClr val="B7595C"/>
    <a:srgbClr val="DE815F"/>
    <a:srgbClr val="FFD283"/>
    <a:srgbClr val="FFCF7A"/>
    <a:srgbClr val="814142"/>
    <a:srgbClr val="F7A25B"/>
    <a:srgbClr val="B34E51"/>
    <a:srgbClr val="FEF0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959" autoAdjust="0"/>
  </p:normalViewPr>
  <p:slideViewPr>
    <p:cSldViewPr>
      <p:cViewPr varScale="1">
        <p:scale>
          <a:sx n="80" d="100"/>
          <a:sy n="80" d="100"/>
        </p:scale>
        <p:origin x="132" y="852"/>
      </p:cViewPr>
      <p:guideLst>
        <p:guide orient="horz" pos="2908"/>
        <p:guide orient="horz" pos="68"/>
        <p:guide pos="706"/>
      </p:guideLst>
    </p:cSldViewPr>
  </p:slideViewPr>
  <p:outlineViewPr>
    <p:cViewPr>
      <p:scale>
        <a:sx n="33" d="100"/>
        <a:sy n="33" d="100"/>
      </p:scale>
      <p:origin x="0" y="-9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68" y="-120"/>
      </p:cViewPr>
      <p:guideLst>
        <p:guide orient="horz" pos="4526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2.9972064584316373E-2"/>
          <c:y val="3.5643771451389528E-2"/>
          <c:w val="0.92988085280545285"/>
          <c:h val="0.92871245709722094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6A737B">
                  <a:lumMod val="20000"/>
                  <a:lumOff val="80000"/>
                </a:srgbClr>
              </a:solidFill>
            </a:ln>
          </c:spPr>
          <c:cat>
            <c:numRef>
              <c:f>Sheet1!$A$2:$A$105</c:f>
              <c:numCache>
                <c:formatCode>General</c:formatCode>
                <c:ptCount val="104"/>
                <c:pt idx="0">
                  <c:v>0</c:v>
                </c:pt>
                <c:pt idx="1">
                  <c:v>45000</c:v>
                </c:pt>
                <c:pt idx="2">
                  <c:v>45000</c:v>
                </c:pt>
                <c:pt idx="3">
                  <c:v>55688.32</c:v>
                </c:pt>
                <c:pt idx="4">
                  <c:v>55688.32</c:v>
                </c:pt>
                <c:pt idx="5">
                  <c:v>55688.32</c:v>
                </c:pt>
                <c:pt idx="6">
                  <c:v>64924.758999999998</c:v>
                </c:pt>
                <c:pt idx="7">
                  <c:v>64924.758999999998</c:v>
                </c:pt>
                <c:pt idx="8">
                  <c:v>64924.758999999998</c:v>
                </c:pt>
                <c:pt idx="9">
                  <c:v>71875.483999999997</c:v>
                </c:pt>
                <c:pt idx="10">
                  <c:v>71875.483999999997</c:v>
                </c:pt>
                <c:pt idx="11">
                  <c:v>71875.483999999997</c:v>
                </c:pt>
                <c:pt idx="12">
                  <c:v>77621.311000000002</c:v>
                </c:pt>
                <c:pt idx="13">
                  <c:v>77621.311000000002</c:v>
                </c:pt>
                <c:pt idx="14">
                  <c:v>77621.311000000002</c:v>
                </c:pt>
                <c:pt idx="15">
                  <c:v>84769.691000000006</c:v>
                </c:pt>
                <c:pt idx="16">
                  <c:v>84769.691000000006</c:v>
                </c:pt>
                <c:pt idx="17">
                  <c:v>84769.691000000006</c:v>
                </c:pt>
                <c:pt idx="18">
                  <c:v>88091.375</c:v>
                </c:pt>
                <c:pt idx="19">
                  <c:v>88091.375</c:v>
                </c:pt>
                <c:pt idx="20">
                  <c:v>88091.375</c:v>
                </c:pt>
                <c:pt idx="21">
                  <c:v>99383.554999999993</c:v>
                </c:pt>
                <c:pt idx="22">
                  <c:v>99383.554999999993</c:v>
                </c:pt>
                <c:pt idx="23">
                  <c:v>99383.554999999993</c:v>
                </c:pt>
                <c:pt idx="24">
                  <c:v>122336.245</c:v>
                </c:pt>
                <c:pt idx="25">
                  <c:v>122336.245</c:v>
                </c:pt>
                <c:pt idx="26">
                  <c:v>122336.245</c:v>
                </c:pt>
                <c:pt idx="27">
                  <c:v>131100.78899999999</c:v>
                </c:pt>
                <c:pt idx="28">
                  <c:v>131100.78899999999</c:v>
                </c:pt>
                <c:pt idx="29">
                  <c:v>131100.78899999999</c:v>
                </c:pt>
                <c:pt idx="30">
                  <c:v>216100.78899999999</c:v>
                </c:pt>
                <c:pt idx="31">
                  <c:v>216100.78899999999</c:v>
                </c:pt>
                <c:pt idx="32">
                  <c:v>216100.78899999999</c:v>
                </c:pt>
                <c:pt idx="33">
                  <c:v>220991.033</c:v>
                </c:pt>
                <c:pt idx="34">
                  <c:v>220991.033</c:v>
                </c:pt>
                <c:pt idx="35">
                  <c:v>220991.033</c:v>
                </c:pt>
                <c:pt idx="36">
                  <c:v>229255.18700000001</c:v>
                </c:pt>
                <c:pt idx="37">
                  <c:v>229255.18700000001</c:v>
                </c:pt>
                <c:pt idx="38">
                  <c:v>229255.18700000001</c:v>
                </c:pt>
                <c:pt idx="39">
                  <c:v>231730.829</c:v>
                </c:pt>
                <c:pt idx="40">
                  <c:v>231730.829</c:v>
                </c:pt>
                <c:pt idx="41">
                  <c:v>231730.829</c:v>
                </c:pt>
                <c:pt idx="42">
                  <c:v>233882.47099999999</c:v>
                </c:pt>
                <c:pt idx="43">
                  <c:v>233882.47099999999</c:v>
                </c:pt>
                <c:pt idx="44">
                  <c:v>233882.47099999999</c:v>
                </c:pt>
                <c:pt idx="45">
                  <c:v>239951.17299999998</c:v>
                </c:pt>
                <c:pt idx="46">
                  <c:v>239951.17299999998</c:v>
                </c:pt>
                <c:pt idx="47">
                  <c:v>239951.17299999998</c:v>
                </c:pt>
                <c:pt idx="48">
                  <c:v>244107.80699999997</c:v>
                </c:pt>
                <c:pt idx="49">
                  <c:v>244107.80699999997</c:v>
                </c:pt>
                <c:pt idx="50">
                  <c:v>244107.80699999997</c:v>
                </c:pt>
                <c:pt idx="51">
                  <c:v>247557.38999999998</c:v>
                </c:pt>
                <c:pt idx="52">
                  <c:v>247557.38999999998</c:v>
                </c:pt>
                <c:pt idx="53">
                  <c:v>247557.38999999998</c:v>
                </c:pt>
                <c:pt idx="54">
                  <c:v>248529.73389999999</c:v>
                </c:pt>
                <c:pt idx="55">
                  <c:v>248529.73389999999</c:v>
                </c:pt>
                <c:pt idx="56">
                  <c:v>248529.73389999999</c:v>
                </c:pt>
                <c:pt idx="57">
                  <c:v>250082.50589999999</c:v>
                </c:pt>
                <c:pt idx="58">
                  <c:v>250082.50589999999</c:v>
                </c:pt>
                <c:pt idx="59">
                  <c:v>250082.50589999999</c:v>
                </c:pt>
                <c:pt idx="60">
                  <c:v>253869.67289999998</c:v>
                </c:pt>
                <c:pt idx="61">
                  <c:v>253869.67289999998</c:v>
                </c:pt>
                <c:pt idx="62">
                  <c:v>253869.67289999998</c:v>
                </c:pt>
                <c:pt idx="63">
                  <c:v>256512.47889999999</c:v>
                </c:pt>
                <c:pt idx="64">
                  <c:v>256512.47889999999</c:v>
                </c:pt>
                <c:pt idx="65">
                  <c:v>256512.47889999999</c:v>
                </c:pt>
                <c:pt idx="66">
                  <c:v>257905.76089999999</c:v>
                </c:pt>
                <c:pt idx="67">
                  <c:v>257905.76089999999</c:v>
                </c:pt>
                <c:pt idx="68">
                  <c:v>257905.76089999999</c:v>
                </c:pt>
                <c:pt idx="69">
                  <c:v>258779.1183</c:v>
                </c:pt>
                <c:pt idx="70">
                  <c:v>258779.1183</c:v>
                </c:pt>
                <c:pt idx="71">
                  <c:v>258779.1183</c:v>
                </c:pt>
                <c:pt idx="72">
                  <c:v>259719.13829999999</c:v>
                </c:pt>
                <c:pt idx="73">
                  <c:v>259719.13829999999</c:v>
                </c:pt>
                <c:pt idx="74">
                  <c:v>259719.13829999999</c:v>
                </c:pt>
                <c:pt idx="75">
                  <c:v>260784.31029999998</c:v>
                </c:pt>
                <c:pt idx="76">
                  <c:v>260784.31029999998</c:v>
                </c:pt>
                <c:pt idx="77">
                  <c:v>260784.31029999998</c:v>
                </c:pt>
                <c:pt idx="78">
                  <c:v>261326.82289999997</c:v>
                </c:pt>
                <c:pt idx="79">
                  <c:v>261326.82289999997</c:v>
                </c:pt>
                <c:pt idx="80">
                  <c:v>261326.82289999997</c:v>
                </c:pt>
                <c:pt idx="81">
                  <c:v>263242.6029</c:v>
                </c:pt>
                <c:pt idx="82">
                  <c:v>263242.6029</c:v>
                </c:pt>
                <c:pt idx="83">
                  <c:v>263242.6029</c:v>
                </c:pt>
                <c:pt idx="84">
                  <c:v>267072.77990000002</c:v>
                </c:pt>
                <c:pt idx="85">
                  <c:v>267072.77990000002</c:v>
                </c:pt>
                <c:pt idx="86">
                  <c:v>267072.77990000002</c:v>
                </c:pt>
                <c:pt idx="87">
                  <c:v>269388.71189999999</c:v>
                </c:pt>
                <c:pt idx="88">
                  <c:v>269388.71189999999</c:v>
                </c:pt>
                <c:pt idx="89">
                  <c:v>269388.71189999999</c:v>
                </c:pt>
                <c:pt idx="90">
                  <c:v>282582.41190000001</c:v>
                </c:pt>
                <c:pt idx="91">
                  <c:v>282582.41190000001</c:v>
                </c:pt>
                <c:pt idx="92">
                  <c:v>282582.41190000001</c:v>
                </c:pt>
                <c:pt idx="93">
                  <c:v>287038.8529</c:v>
                </c:pt>
                <c:pt idx="94">
                  <c:v>287038.8529</c:v>
                </c:pt>
                <c:pt idx="95">
                  <c:v>287038.8529</c:v>
                </c:pt>
                <c:pt idx="96">
                  <c:v>306958.6029</c:v>
                </c:pt>
                <c:pt idx="97">
                  <c:v>306958.6029</c:v>
                </c:pt>
                <c:pt idx="98">
                  <c:v>306958.6029</c:v>
                </c:pt>
                <c:pt idx="99">
                  <c:v>309007.52289999998</c:v>
                </c:pt>
                <c:pt idx="100">
                  <c:v>309007.52289999998</c:v>
                </c:pt>
                <c:pt idx="101">
                  <c:v>309007.52289999998</c:v>
                </c:pt>
                <c:pt idx="102">
                  <c:v>310615.60489999998</c:v>
                </c:pt>
                <c:pt idx="103">
                  <c:v>310615.60489999998</c:v>
                </c:pt>
              </c:numCache>
            </c:numRef>
          </c:cat>
          <c:val>
            <c:numRef>
              <c:f>Sheet1!$B$2:$B$105</c:f>
              <c:numCache>
                <c:formatCode>General</c:formatCode>
                <c:ptCount val="104"/>
                <c:pt idx="0">
                  <c:v>0</c:v>
                </c:pt>
                <c:pt idx="1">
                  <c:v>0</c:v>
                </c:pt>
                <c:pt idx="2">
                  <c:v>2.3318500000000002</c:v>
                </c:pt>
                <c:pt idx="3">
                  <c:v>2.3318500000000002</c:v>
                </c:pt>
                <c:pt idx="4">
                  <c:v>0</c:v>
                </c:pt>
                <c:pt idx="5">
                  <c:v>6.5312299999999999</c:v>
                </c:pt>
                <c:pt idx="6">
                  <c:v>6.5312299999999999</c:v>
                </c:pt>
                <c:pt idx="7">
                  <c:v>0</c:v>
                </c:pt>
                <c:pt idx="8">
                  <c:v>8.0199979999999993</c:v>
                </c:pt>
                <c:pt idx="9">
                  <c:v>8.0199979999999993</c:v>
                </c:pt>
                <c:pt idx="10">
                  <c:v>0</c:v>
                </c:pt>
                <c:pt idx="11">
                  <c:v>7.66</c:v>
                </c:pt>
                <c:pt idx="12">
                  <c:v>7.66</c:v>
                </c:pt>
                <c:pt idx="13">
                  <c:v>0</c:v>
                </c:pt>
                <c:pt idx="14">
                  <c:v>8.02</c:v>
                </c:pt>
                <c:pt idx="15">
                  <c:v>8.02</c:v>
                </c:pt>
                <c:pt idx="16">
                  <c:v>0</c:v>
                </c:pt>
                <c:pt idx="17">
                  <c:v>8.0199999999999978</c:v>
                </c:pt>
                <c:pt idx="18">
                  <c:v>8.0199999999999978</c:v>
                </c:pt>
                <c:pt idx="19">
                  <c:v>0</c:v>
                </c:pt>
                <c:pt idx="20">
                  <c:v>8.02</c:v>
                </c:pt>
                <c:pt idx="21">
                  <c:v>8.02</c:v>
                </c:pt>
                <c:pt idx="22">
                  <c:v>0</c:v>
                </c:pt>
                <c:pt idx="23">
                  <c:v>7.6599999999999984</c:v>
                </c:pt>
                <c:pt idx="24">
                  <c:v>7.6599999999999984</c:v>
                </c:pt>
                <c:pt idx="25">
                  <c:v>0</c:v>
                </c:pt>
                <c:pt idx="26">
                  <c:v>7.66</c:v>
                </c:pt>
                <c:pt idx="27">
                  <c:v>7.66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-5.2449050000000002</c:v>
                </c:pt>
                <c:pt idx="33">
                  <c:v>-5.2449050000000002</c:v>
                </c:pt>
                <c:pt idx="34">
                  <c:v>0</c:v>
                </c:pt>
                <c:pt idx="35">
                  <c:v>-4.5310589999999999</c:v>
                </c:pt>
                <c:pt idx="36">
                  <c:v>-4.5310589999999999</c:v>
                </c:pt>
                <c:pt idx="37">
                  <c:v>0</c:v>
                </c:pt>
                <c:pt idx="38">
                  <c:v>-3.4068309999999999</c:v>
                </c:pt>
                <c:pt idx="39">
                  <c:v>-3.4068309999999999</c:v>
                </c:pt>
                <c:pt idx="40">
                  <c:v>0</c:v>
                </c:pt>
                <c:pt idx="41">
                  <c:v>-2.2183890000000002</c:v>
                </c:pt>
                <c:pt idx="42">
                  <c:v>-2.2183890000000002</c:v>
                </c:pt>
                <c:pt idx="43">
                  <c:v>0</c:v>
                </c:pt>
                <c:pt idx="44">
                  <c:v>5.5042150000000003</c:v>
                </c:pt>
                <c:pt idx="45">
                  <c:v>5.5042150000000003</c:v>
                </c:pt>
                <c:pt idx="46">
                  <c:v>0</c:v>
                </c:pt>
                <c:pt idx="47">
                  <c:v>5.9479639999999998</c:v>
                </c:pt>
                <c:pt idx="48">
                  <c:v>5.9479639999999998</c:v>
                </c:pt>
                <c:pt idx="49">
                  <c:v>0</c:v>
                </c:pt>
                <c:pt idx="50">
                  <c:v>6.489115</c:v>
                </c:pt>
                <c:pt idx="51">
                  <c:v>6.489115</c:v>
                </c:pt>
                <c:pt idx="52">
                  <c:v>0</c:v>
                </c:pt>
                <c:pt idx="53">
                  <c:v>10.359997999999999</c:v>
                </c:pt>
                <c:pt idx="54">
                  <c:v>10.359997999999999</c:v>
                </c:pt>
                <c:pt idx="55">
                  <c:v>0</c:v>
                </c:pt>
                <c:pt idx="56">
                  <c:v>10.359999</c:v>
                </c:pt>
                <c:pt idx="57">
                  <c:v>10.359999</c:v>
                </c:pt>
                <c:pt idx="58">
                  <c:v>0</c:v>
                </c:pt>
                <c:pt idx="59">
                  <c:v>8.7399959999999997</c:v>
                </c:pt>
                <c:pt idx="60">
                  <c:v>8.7399959999999997</c:v>
                </c:pt>
                <c:pt idx="61">
                  <c:v>0</c:v>
                </c:pt>
                <c:pt idx="62">
                  <c:v>8.7400009999999995</c:v>
                </c:pt>
                <c:pt idx="63">
                  <c:v>8.7400009999999995</c:v>
                </c:pt>
                <c:pt idx="64">
                  <c:v>0</c:v>
                </c:pt>
                <c:pt idx="65">
                  <c:v>8.02</c:v>
                </c:pt>
                <c:pt idx="66">
                  <c:v>8.02</c:v>
                </c:pt>
                <c:pt idx="67">
                  <c:v>0</c:v>
                </c:pt>
                <c:pt idx="68">
                  <c:v>8.0199989999999985</c:v>
                </c:pt>
                <c:pt idx="69">
                  <c:v>8.0199989999999985</c:v>
                </c:pt>
                <c:pt idx="70">
                  <c:v>0</c:v>
                </c:pt>
                <c:pt idx="71">
                  <c:v>9.7140299999999993</c:v>
                </c:pt>
                <c:pt idx="72">
                  <c:v>9.7140299999999993</c:v>
                </c:pt>
                <c:pt idx="73">
                  <c:v>0</c:v>
                </c:pt>
                <c:pt idx="74">
                  <c:v>10.345969999999999</c:v>
                </c:pt>
                <c:pt idx="75">
                  <c:v>10.345969999999999</c:v>
                </c:pt>
                <c:pt idx="76">
                  <c:v>0</c:v>
                </c:pt>
                <c:pt idx="77">
                  <c:v>8.02</c:v>
                </c:pt>
                <c:pt idx="78">
                  <c:v>8.02</c:v>
                </c:pt>
                <c:pt idx="79">
                  <c:v>0</c:v>
                </c:pt>
                <c:pt idx="80">
                  <c:v>8.02</c:v>
                </c:pt>
                <c:pt idx="81">
                  <c:v>8.02</c:v>
                </c:pt>
                <c:pt idx="82">
                  <c:v>0</c:v>
                </c:pt>
                <c:pt idx="83">
                  <c:v>9.2799999999999994</c:v>
                </c:pt>
                <c:pt idx="84">
                  <c:v>9.2799999999999994</c:v>
                </c:pt>
                <c:pt idx="85">
                  <c:v>0</c:v>
                </c:pt>
                <c:pt idx="86">
                  <c:v>8.0200000000000014</c:v>
                </c:pt>
                <c:pt idx="87">
                  <c:v>8.0200000000000014</c:v>
                </c:pt>
                <c:pt idx="88">
                  <c:v>0</c:v>
                </c:pt>
                <c:pt idx="89">
                  <c:v>7.6600099999999998</c:v>
                </c:pt>
                <c:pt idx="90">
                  <c:v>7.6600099999999998</c:v>
                </c:pt>
                <c:pt idx="91">
                  <c:v>0</c:v>
                </c:pt>
                <c:pt idx="92">
                  <c:v>9.2799999999999976</c:v>
                </c:pt>
                <c:pt idx="93">
                  <c:v>9.2799999999999976</c:v>
                </c:pt>
                <c:pt idx="94">
                  <c:v>0</c:v>
                </c:pt>
                <c:pt idx="95">
                  <c:v>8.8000000000000007</c:v>
                </c:pt>
                <c:pt idx="96">
                  <c:v>8.8000000000000007</c:v>
                </c:pt>
                <c:pt idx="97">
                  <c:v>0</c:v>
                </c:pt>
                <c:pt idx="98">
                  <c:v>9.6999999999999993</c:v>
                </c:pt>
                <c:pt idx="99">
                  <c:v>9.6999999999999993</c:v>
                </c:pt>
                <c:pt idx="100">
                  <c:v>0</c:v>
                </c:pt>
                <c:pt idx="101">
                  <c:v>9.6999999999999993</c:v>
                </c:pt>
                <c:pt idx="102">
                  <c:v>9.6999999999999993</c:v>
                </c:pt>
                <c:pt idx="10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28-4113-84CD-CEBF7F0EB50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6A737B">
                  <a:lumMod val="20000"/>
                  <a:lumOff val="80000"/>
                </a:srgbClr>
              </a:solidFill>
            </a:ln>
          </c:spPr>
          <c:cat>
            <c:numRef>
              <c:f>Sheet1!$A$2:$A$105</c:f>
              <c:numCache>
                <c:formatCode>General</c:formatCode>
                <c:ptCount val="104"/>
                <c:pt idx="0">
                  <c:v>0</c:v>
                </c:pt>
                <c:pt idx="1">
                  <c:v>45000</c:v>
                </c:pt>
                <c:pt idx="2">
                  <c:v>45000</c:v>
                </c:pt>
                <c:pt idx="3">
                  <c:v>55688.32</c:v>
                </c:pt>
                <c:pt idx="4">
                  <c:v>55688.32</c:v>
                </c:pt>
                <c:pt idx="5">
                  <c:v>55688.32</c:v>
                </c:pt>
                <c:pt idx="6">
                  <c:v>64924.758999999998</c:v>
                </c:pt>
                <c:pt idx="7">
                  <c:v>64924.758999999998</c:v>
                </c:pt>
                <c:pt idx="8">
                  <c:v>64924.758999999998</c:v>
                </c:pt>
                <c:pt idx="9">
                  <c:v>71875.483999999997</c:v>
                </c:pt>
                <c:pt idx="10">
                  <c:v>71875.483999999997</c:v>
                </c:pt>
                <c:pt idx="11">
                  <c:v>71875.483999999997</c:v>
                </c:pt>
                <c:pt idx="12">
                  <c:v>77621.311000000002</c:v>
                </c:pt>
                <c:pt idx="13">
                  <c:v>77621.311000000002</c:v>
                </c:pt>
                <c:pt idx="14">
                  <c:v>77621.311000000002</c:v>
                </c:pt>
                <c:pt idx="15">
                  <c:v>84769.691000000006</c:v>
                </c:pt>
                <c:pt idx="16">
                  <c:v>84769.691000000006</c:v>
                </c:pt>
                <c:pt idx="17">
                  <c:v>84769.691000000006</c:v>
                </c:pt>
                <c:pt idx="18">
                  <c:v>88091.375</c:v>
                </c:pt>
                <c:pt idx="19">
                  <c:v>88091.375</c:v>
                </c:pt>
                <c:pt idx="20">
                  <c:v>88091.375</c:v>
                </c:pt>
                <c:pt idx="21">
                  <c:v>99383.554999999993</c:v>
                </c:pt>
                <c:pt idx="22">
                  <c:v>99383.554999999993</c:v>
                </c:pt>
                <c:pt idx="23">
                  <c:v>99383.554999999993</c:v>
                </c:pt>
                <c:pt idx="24">
                  <c:v>122336.245</c:v>
                </c:pt>
                <c:pt idx="25">
                  <c:v>122336.245</c:v>
                </c:pt>
                <c:pt idx="26">
                  <c:v>122336.245</c:v>
                </c:pt>
                <c:pt idx="27">
                  <c:v>131100.78899999999</c:v>
                </c:pt>
                <c:pt idx="28">
                  <c:v>131100.78899999999</c:v>
                </c:pt>
                <c:pt idx="29">
                  <c:v>131100.78899999999</c:v>
                </c:pt>
                <c:pt idx="30">
                  <c:v>216100.78899999999</c:v>
                </c:pt>
                <c:pt idx="31">
                  <c:v>216100.78899999999</c:v>
                </c:pt>
                <c:pt idx="32">
                  <c:v>216100.78899999999</c:v>
                </c:pt>
                <c:pt idx="33">
                  <c:v>220991.033</c:v>
                </c:pt>
                <c:pt idx="34">
                  <c:v>220991.033</c:v>
                </c:pt>
                <c:pt idx="35">
                  <c:v>220991.033</c:v>
                </c:pt>
                <c:pt idx="36">
                  <c:v>229255.18700000001</c:v>
                </c:pt>
                <c:pt idx="37">
                  <c:v>229255.18700000001</c:v>
                </c:pt>
                <c:pt idx="38">
                  <c:v>229255.18700000001</c:v>
                </c:pt>
                <c:pt idx="39">
                  <c:v>231730.829</c:v>
                </c:pt>
                <c:pt idx="40">
                  <c:v>231730.829</c:v>
                </c:pt>
                <c:pt idx="41">
                  <c:v>231730.829</c:v>
                </c:pt>
                <c:pt idx="42">
                  <c:v>233882.47099999999</c:v>
                </c:pt>
                <c:pt idx="43">
                  <c:v>233882.47099999999</c:v>
                </c:pt>
                <c:pt idx="44">
                  <c:v>233882.47099999999</c:v>
                </c:pt>
                <c:pt idx="45">
                  <c:v>239951.17299999998</c:v>
                </c:pt>
                <c:pt idx="46">
                  <c:v>239951.17299999998</c:v>
                </c:pt>
                <c:pt idx="47">
                  <c:v>239951.17299999998</c:v>
                </c:pt>
                <c:pt idx="48">
                  <c:v>244107.80699999997</c:v>
                </c:pt>
                <c:pt idx="49">
                  <c:v>244107.80699999997</c:v>
                </c:pt>
                <c:pt idx="50">
                  <c:v>244107.80699999997</c:v>
                </c:pt>
                <c:pt idx="51">
                  <c:v>247557.38999999998</c:v>
                </c:pt>
                <c:pt idx="52">
                  <c:v>247557.38999999998</c:v>
                </c:pt>
                <c:pt idx="53">
                  <c:v>247557.38999999998</c:v>
                </c:pt>
                <c:pt idx="54">
                  <c:v>248529.73389999999</c:v>
                </c:pt>
                <c:pt idx="55">
                  <c:v>248529.73389999999</c:v>
                </c:pt>
                <c:pt idx="56">
                  <c:v>248529.73389999999</c:v>
                </c:pt>
                <c:pt idx="57">
                  <c:v>250082.50589999999</c:v>
                </c:pt>
                <c:pt idx="58">
                  <c:v>250082.50589999999</c:v>
                </c:pt>
                <c:pt idx="59">
                  <c:v>250082.50589999999</c:v>
                </c:pt>
                <c:pt idx="60">
                  <c:v>253869.67289999998</c:v>
                </c:pt>
                <c:pt idx="61">
                  <c:v>253869.67289999998</c:v>
                </c:pt>
                <c:pt idx="62">
                  <c:v>253869.67289999998</c:v>
                </c:pt>
                <c:pt idx="63">
                  <c:v>256512.47889999999</c:v>
                </c:pt>
                <c:pt idx="64">
                  <c:v>256512.47889999999</c:v>
                </c:pt>
                <c:pt idx="65">
                  <c:v>256512.47889999999</c:v>
                </c:pt>
                <c:pt idx="66">
                  <c:v>257905.76089999999</c:v>
                </c:pt>
                <c:pt idx="67">
                  <c:v>257905.76089999999</c:v>
                </c:pt>
                <c:pt idx="68">
                  <c:v>257905.76089999999</c:v>
                </c:pt>
                <c:pt idx="69">
                  <c:v>258779.1183</c:v>
                </c:pt>
                <c:pt idx="70">
                  <c:v>258779.1183</c:v>
                </c:pt>
                <c:pt idx="71">
                  <c:v>258779.1183</c:v>
                </c:pt>
                <c:pt idx="72">
                  <c:v>259719.13829999999</c:v>
                </c:pt>
                <c:pt idx="73">
                  <c:v>259719.13829999999</c:v>
                </c:pt>
                <c:pt idx="74">
                  <c:v>259719.13829999999</c:v>
                </c:pt>
                <c:pt idx="75">
                  <c:v>260784.31029999998</c:v>
                </c:pt>
                <c:pt idx="76">
                  <c:v>260784.31029999998</c:v>
                </c:pt>
                <c:pt idx="77">
                  <c:v>260784.31029999998</c:v>
                </c:pt>
                <c:pt idx="78">
                  <c:v>261326.82289999997</c:v>
                </c:pt>
                <c:pt idx="79">
                  <c:v>261326.82289999997</c:v>
                </c:pt>
                <c:pt idx="80">
                  <c:v>261326.82289999997</c:v>
                </c:pt>
                <c:pt idx="81">
                  <c:v>263242.6029</c:v>
                </c:pt>
                <c:pt idx="82">
                  <c:v>263242.6029</c:v>
                </c:pt>
                <c:pt idx="83">
                  <c:v>263242.6029</c:v>
                </c:pt>
                <c:pt idx="84">
                  <c:v>267072.77990000002</c:v>
                </c:pt>
                <c:pt idx="85">
                  <c:v>267072.77990000002</c:v>
                </c:pt>
                <c:pt idx="86">
                  <c:v>267072.77990000002</c:v>
                </c:pt>
                <c:pt idx="87">
                  <c:v>269388.71189999999</c:v>
                </c:pt>
                <c:pt idx="88">
                  <c:v>269388.71189999999</c:v>
                </c:pt>
                <c:pt idx="89">
                  <c:v>269388.71189999999</c:v>
                </c:pt>
                <c:pt idx="90">
                  <c:v>282582.41190000001</c:v>
                </c:pt>
                <c:pt idx="91">
                  <c:v>282582.41190000001</c:v>
                </c:pt>
                <c:pt idx="92">
                  <c:v>282582.41190000001</c:v>
                </c:pt>
                <c:pt idx="93">
                  <c:v>287038.8529</c:v>
                </c:pt>
                <c:pt idx="94">
                  <c:v>287038.8529</c:v>
                </c:pt>
                <c:pt idx="95">
                  <c:v>287038.8529</c:v>
                </c:pt>
                <c:pt idx="96">
                  <c:v>306958.6029</c:v>
                </c:pt>
                <c:pt idx="97">
                  <c:v>306958.6029</c:v>
                </c:pt>
                <c:pt idx="98">
                  <c:v>306958.6029</c:v>
                </c:pt>
                <c:pt idx="99">
                  <c:v>309007.52289999998</c:v>
                </c:pt>
                <c:pt idx="100">
                  <c:v>309007.52289999998</c:v>
                </c:pt>
                <c:pt idx="101">
                  <c:v>309007.52289999998</c:v>
                </c:pt>
                <c:pt idx="102">
                  <c:v>310615.60489999998</c:v>
                </c:pt>
                <c:pt idx="103">
                  <c:v>310615.60489999998</c:v>
                </c:pt>
              </c:numCache>
            </c:numRef>
          </c:cat>
          <c:val>
            <c:numRef>
              <c:f>Sheet1!$C$2:$C$105</c:f>
              <c:numCache>
                <c:formatCode>General</c:formatCode>
                <c:ptCount val="10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1.6173100000000016</c:v>
                </c:pt>
                <c:pt idx="9">
                  <c:v>1.6173100000000016</c:v>
                </c:pt>
                <c:pt idx="10">
                  <c:v>0</c:v>
                </c:pt>
                <c:pt idx="11">
                  <c:v>2.8234200000000005</c:v>
                </c:pt>
                <c:pt idx="12">
                  <c:v>2.8234200000000005</c:v>
                </c:pt>
                <c:pt idx="13">
                  <c:v>0</c:v>
                </c:pt>
                <c:pt idx="14">
                  <c:v>3.3347300000000004</c:v>
                </c:pt>
                <c:pt idx="15">
                  <c:v>3.3347300000000004</c:v>
                </c:pt>
                <c:pt idx="16">
                  <c:v>0</c:v>
                </c:pt>
                <c:pt idx="17">
                  <c:v>5.6545700000000014</c:v>
                </c:pt>
                <c:pt idx="18">
                  <c:v>5.6545700000000014</c:v>
                </c:pt>
                <c:pt idx="19">
                  <c:v>0</c:v>
                </c:pt>
                <c:pt idx="20">
                  <c:v>6.3764700000000012</c:v>
                </c:pt>
                <c:pt idx="21">
                  <c:v>6.3764700000000012</c:v>
                </c:pt>
                <c:pt idx="22">
                  <c:v>0</c:v>
                </c:pt>
                <c:pt idx="23">
                  <c:v>6.8881000000000014</c:v>
                </c:pt>
                <c:pt idx="24">
                  <c:v>6.8881000000000014</c:v>
                </c:pt>
                <c:pt idx="25">
                  <c:v>0</c:v>
                </c:pt>
                <c:pt idx="26">
                  <c:v>16.817440000000001</c:v>
                </c:pt>
                <c:pt idx="27">
                  <c:v>16.817440000000001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0.14001200000000047</c:v>
                </c:pt>
                <c:pt idx="54">
                  <c:v>0.14001200000000047</c:v>
                </c:pt>
                <c:pt idx="55">
                  <c:v>0</c:v>
                </c:pt>
                <c:pt idx="56">
                  <c:v>0.28789100000000012</c:v>
                </c:pt>
                <c:pt idx="57">
                  <c:v>0.28789100000000012</c:v>
                </c:pt>
                <c:pt idx="58">
                  <c:v>0</c:v>
                </c:pt>
                <c:pt idx="59">
                  <c:v>0.83389999999999986</c:v>
                </c:pt>
                <c:pt idx="60">
                  <c:v>0.83389999999999986</c:v>
                </c:pt>
                <c:pt idx="61">
                  <c:v>0</c:v>
                </c:pt>
                <c:pt idx="62">
                  <c:v>0.88660000000000139</c:v>
                </c:pt>
                <c:pt idx="63">
                  <c:v>0.88660000000000139</c:v>
                </c:pt>
                <c:pt idx="64">
                  <c:v>0</c:v>
                </c:pt>
                <c:pt idx="65">
                  <c:v>0.93673000000000073</c:v>
                </c:pt>
                <c:pt idx="66">
                  <c:v>0.93673000000000073</c:v>
                </c:pt>
                <c:pt idx="67">
                  <c:v>0</c:v>
                </c:pt>
                <c:pt idx="68">
                  <c:v>1.5129100000000015</c:v>
                </c:pt>
                <c:pt idx="69">
                  <c:v>1.5129100000000015</c:v>
                </c:pt>
                <c:pt idx="70">
                  <c:v>0</c:v>
                </c:pt>
                <c:pt idx="71">
                  <c:v>2.8326900000000013</c:v>
                </c:pt>
                <c:pt idx="72">
                  <c:v>2.8326900000000013</c:v>
                </c:pt>
                <c:pt idx="73">
                  <c:v>0</c:v>
                </c:pt>
                <c:pt idx="74">
                  <c:v>2.8467200000000012</c:v>
                </c:pt>
                <c:pt idx="75">
                  <c:v>2.8467200000000012</c:v>
                </c:pt>
                <c:pt idx="76">
                  <c:v>0</c:v>
                </c:pt>
                <c:pt idx="77">
                  <c:v>4.40991</c:v>
                </c:pt>
                <c:pt idx="78">
                  <c:v>4.40991</c:v>
                </c:pt>
                <c:pt idx="79">
                  <c:v>0</c:v>
                </c:pt>
                <c:pt idx="80">
                  <c:v>5.3412000000000006</c:v>
                </c:pt>
                <c:pt idx="81">
                  <c:v>5.3412000000000006</c:v>
                </c:pt>
                <c:pt idx="82">
                  <c:v>0</c:v>
                </c:pt>
                <c:pt idx="83">
                  <c:v>5.5930400000000002</c:v>
                </c:pt>
                <c:pt idx="84">
                  <c:v>5.5930400000000002</c:v>
                </c:pt>
                <c:pt idx="85">
                  <c:v>0</c:v>
                </c:pt>
                <c:pt idx="86">
                  <c:v>6.9158499999999989</c:v>
                </c:pt>
                <c:pt idx="87">
                  <c:v>6.9158499999999989</c:v>
                </c:pt>
                <c:pt idx="88">
                  <c:v>0</c:v>
                </c:pt>
                <c:pt idx="89">
                  <c:v>9.8288499999999992</c:v>
                </c:pt>
                <c:pt idx="90">
                  <c:v>9.8288499999999992</c:v>
                </c:pt>
                <c:pt idx="91">
                  <c:v>0</c:v>
                </c:pt>
                <c:pt idx="92">
                  <c:v>10.031770000000002</c:v>
                </c:pt>
                <c:pt idx="93">
                  <c:v>10.031770000000002</c:v>
                </c:pt>
                <c:pt idx="94">
                  <c:v>0</c:v>
                </c:pt>
                <c:pt idx="95">
                  <c:v>13.41075</c:v>
                </c:pt>
                <c:pt idx="96">
                  <c:v>13.41075</c:v>
                </c:pt>
                <c:pt idx="97">
                  <c:v>0</c:v>
                </c:pt>
                <c:pt idx="98">
                  <c:v>15.60361</c:v>
                </c:pt>
                <c:pt idx="99">
                  <c:v>15.60361</c:v>
                </c:pt>
                <c:pt idx="100">
                  <c:v>0</c:v>
                </c:pt>
                <c:pt idx="101">
                  <c:v>21.641690000000001</c:v>
                </c:pt>
                <c:pt idx="102">
                  <c:v>21.641690000000001</c:v>
                </c:pt>
                <c:pt idx="10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F28-4113-84CD-CEBF7F0EB50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6A737B">
                <a:lumMod val="20000"/>
                <a:lumOff val="80000"/>
              </a:srgbClr>
            </a:solidFill>
            <a:ln w="9525">
              <a:noFill/>
            </a:ln>
          </c:spPr>
          <c:cat>
            <c:numRef>
              <c:f>Sheet1!$A$2:$A$105</c:f>
              <c:numCache>
                <c:formatCode>General</c:formatCode>
                <c:ptCount val="104"/>
                <c:pt idx="0">
                  <c:v>0</c:v>
                </c:pt>
                <c:pt idx="1">
                  <c:v>45000</c:v>
                </c:pt>
                <c:pt idx="2">
                  <c:v>45000</c:v>
                </c:pt>
                <c:pt idx="3">
                  <c:v>55688.32</c:v>
                </c:pt>
                <c:pt idx="4">
                  <c:v>55688.32</c:v>
                </c:pt>
                <c:pt idx="5">
                  <c:v>55688.32</c:v>
                </c:pt>
                <c:pt idx="6">
                  <c:v>64924.758999999998</c:v>
                </c:pt>
                <c:pt idx="7">
                  <c:v>64924.758999999998</c:v>
                </c:pt>
                <c:pt idx="8">
                  <c:v>64924.758999999998</c:v>
                </c:pt>
                <c:pt idx="9">
                  <c:v>71875.483999999997</c:v>
                </c:pt>
                <c:pt idx="10">
                  <c:v>71875.483999999997</c:v>
                </c:pt>
                <c:pt idx="11">
                  <c:v>71875.483999999997</c:v>
                </c:pt>
                <c:pt idx="12">
                  <c:v>77621.311000000002</c:v>
                </c:pt>
                <c:pt idx="13">
                  <c:v>77621.311000000002</c:v>
                </c:pt>
                <c:pt idx="14">
                  <c:v>77621.311000000002</c:v>
                </c:pt>
                <c:pt idx="15">
                  <c:v>84769.691000000006</c:v>
                </c:pt>
                <c:pt idx="16">
                  <c:v>84769.691000000006</c:v>
                </c:pt>
                <c:pt idx="17">
                  <c:v>84769.691000000006</c:v>
                </c:pt>
                <c:pt idx="18">
                  <c:v>88091.375</c:v>
                </c:pt>
                <c:pt idx="19">
                  <c:v>88091.375</c:v>
                </c:pt>
                <c:pt idx="20">
                  <c:v>88091.375</c:v>
                </c:pt>
                <c:pt idx="21">
                  <c:v>99383.554999999993</c:v>
                </c:pt>
                <c:pt idx="22">
                  <c:v>99383.554999999993</c:v>
                </c:pt>
                <c:pt idx="23">
                  <c:v>99383.554999999993</c:v>
                </c:pt>
                <c:pt idx="24">
                  <c:v>122336.245</c:v>
                </c:pt>
                <c:pt idx="25">
                  <c:v>122336.245</c:v>
                </c:pt>
                <c:pt idx="26">
                  <c:v>122336.245</c:v>
                </c:pt>
                <c:pt idx="27">
                  <c:v>131100.78899999999</c:v>
                </c:pt>
                <c:pt idx="28">
                  <c:v>131100.78899999999</c:v>
                </c:pt>
                <c:pt idx="29">
                  <c:v>131100.78899999999</c:v>
                </c:pt>
                <c:pt idx="30">
                  <c:v>216100.78899999999</c:v>
                </c:pt>
                <c:pt idx="31">
                  <c:v>216100.78899999999</c:v>
                </c:pt>
                <c:pt idx="32">
                  <c:v>216100.78899999999</c:v>
                </c:pt>
                <c:pt idx="33">
                  <c:v>220991.033</c:v>
                </c:pt>
                <c:pt idx="34">
                  <c:v>220991.033</c:v>
                </c:pt>
                <c:pt idx="35">
                  <c:v>220991.033</c:v>
                </c:pt>
                <c:pt idx="36">
                  <c:v>229255.18700000001</c:v>
                </c:pt>
                <c:pt idx="37">
                  <c:v>229255.18700000001</c:v>
                </c:pt>
                <c:pt idx="38">
                  <c:v>229255.18700000001</c:v>
                </c:pt>
                <c:pt idx="39">
                  <c:v>231730.829</c:v>
                </c:pt>
                <c:pt idx="40">
                  <c:v>231730.829</c:v>
                </c:pt>
                <c:pt idx="41">
                  <c:v>231730.829</c:v>
                </c:pt>
                <c:pt idx="42">
                  <c:v>233882.47099999999</c:v>
                </c:pt>
                <c:pt idx="43">
                  <c:v>233882.47099999999</c:v>
                </c:pt>
                <c:pt idx="44">
                  <c:v>233882.47099999999</c:v>
                </c:pt>
                <c:pt idx="45">
                  <c:v>239951.17299999998</c:v>
                </c:pt>
                <c:pt idx="46">
                  <c:v>239951.17299999998</c:v>
                </c:pt>
                <c:pt idx="47">
                  <c:v>239951.17299999998</c:v>
                </c:pt>
                <c:pt idx="48">
                  <c:v>244107.80699999997</c:v>
                </c:pt>
                <c:pt idx="49">
                  <c:v>244107.80699999997</c:v>
                </c:pt>
                <c:pt idx="50">
                  <c:v>244107.80699999997</c:v>
                </c:pt>
                <c:pt idx="51">
                  <c:v>247557.38999999998</c:v>
                </c:pt>
                <c:pt idx="52">
                  <c:v>247557.38999999998</c:v>
                </c:pt>
                <c:pt idx="53">
                  <c:v>247557.38999999998</c:v>
                </c:pt>
                <c:pt idx="54">
                  <c:v>248529.73389999999</c:v>
                </c:pt>
                <c:pt idx="55">
                  <c:v>248529.73389999999</c:v>
                </c:pt>
                <c:pt idx="56">
                  <c:v>248529.73389999999</c:v>
                </c:pt>
                <c:pt idx="57">
                  <c:v>250082.50589999999</c:v>
                </c:pt>
                <c:pt idx="58">
                  <c:v>250082.50589999999</c:v>
                </c:pt>
                <c:pt idx="59">
                  <c:v>250082.50589999999</c:v>
                </c:pt>
                <c:pt idx="60">
                  <c:v>253869.67289999998</c:v>
                </c:pt>
                <c:pt idx="61">
                  <c:v>253869.67289999998</c:v>
                </c:pt>
                <c:pt idx="62">
                  <c:v>253869.67289999998</c:v>
                </c:pt>
                <c:pt idx="63">
                  <c:v>256512.47889999999</c:v>
                </c:pt>
                <c:pt idx="64">
                  <c:v>256512.47889999999</c:v>
                </c:pt>
                <c:pt idx="65">
                  <c:v>256512.47889999999</c:v>
                </c:pt>
                <c:pt idx="66">
                  <c:v>257905.76089999999</c:v>
                </c:pt>
                <c:pt idx="67">
                  <c:v>257905.76089999999</c:v>
                </c:pt>
                <c:pt idx="68">
                  <c:v>257905.76089999999</c:v>
                </c:pt>
                <c:pt idx="69">
                  <c:v>258779.1183</c:v>
                </c:pt>
                <c:pt idx="70">
                  <c:v>258779.1183</c:v>
                </c:pt>
                <c:pt idx="71">
                  <c:v>258779.1183</c:v>
                </c:pt>
                <c:pt idx="72">
                  <c:v>259719.13829999999</c:v>
                </c:pt>
                <c:pt idx="73">
                  <c:v>259719.13829999999</c:v>
                </c:pt>
                <c:pt idx="74">
                  <c:v>259719.13829999999</c:v>
                </c:pt>
                <c:pt idx="75">
                  <c:v>260784.31029999998</c:v>
                </c:pt>
                <c:pt idx="76">
                  <c:v>260784.31029999998</c:v>
                </c:pt>
                <c:pt idx="77">
                  <c:v>260784.31029999998</c:v>
                </c:pt>
                <c:pt idx="78">
                  <c:v>261326.82289999997</c:v>
                </c:pt>
                <c:pt idx="79">
                  <c:v>261326.82289999997</c:v>
                </c:pt>
                <c:pt idx="80">
                  <c:v>261326.82289999997</c:v>
                </c:pt>
                <c:pt idx="81">
                  <c:v>263242.6029</c:v>
                </c:pt>
                <c:pt idx="82">
                  <c:v>263242.6029</c:v>
                </c:pt>
                <c:pt idx="83">
                  <c:v>263242.6029</c:v>
                </c:pt>
                <c:pt idx="84">
                  <c:v>267072.77990000002</c:v>
                </c:pt>
                <c:pt idx="85">
                  <c:v>267072.77990000002</c:v>
                </c:pt>
                <c:pt idx="86">
                  <c:v>267072.77990000002</c:v>
                </c:pt>
                <c:pt idx="87">
                  <c:v>269388.71189999999</c:v>
                </c:pt>
                <c:pt idx="88">
                  <c:v>269388.71189999999</c:v>
                </c:pt>
                <c:pt idx="89">
                  <c:v>269388.71189999999</c:v>
                </c:pt>
                <c:pt idx="90">
                  <c:v>282582.41190000001</c:v>
                </c:pt>
                <c:pt idx="91">
                  <c:v>282582.41190000001</c:v>
                </c:pt>
                <c:pt idx="92">
                  <c:v>282582.41190000001</c:v>
                </c:pt>
                <c:pt idx="93">
                  <c:v>287038.8529</c:v>
                </c:pt>
                <c:pt idx="94">
                  <c:v>287038.8529</c:v>
                </c:pt>
                <c:pt idx="95">
                  <c:v>287038.8529</c:v>
                </c:pt>
                <c:pt idx="96">
                  <c:v>306958.6029</c:v>
                </c:pt>
                <c:pt idx="97">
                  <c:v>306958.6029</c:v>
                </c:pt>
                <c:pt idx="98">
                  <c:v>306958.6029</c:v>
                </c:pt>
                <c:pt idx="99">
                  <c:v>309007.52289999998</c:v>
                </c:pt>
                <c:pt idx="100">
                  <c:v>309007.52289999998</c:v>
                </c:pt>
                <c:pt idx="101">
                  <c:v>309007.52289999998</c:v>
                </c:pt>
                <c:pt idx="102">
                  <c:v>310615.60489999998</c:v>
                </c:pt>
                <c:pt idx="103">
                  <c:v>310615.60489999998</c:v>
                </c:pt>
              </c:numCache>
            </c:numRef>
          </c:cat>
          <c:val>
            <c:numRef>
              <c:f>Sheet1!$D$2:$D$105</c:f>
              <c:numCache>
                <c:formatCode>General</c:formatCode>
                <c:ptCount val="104"/>
                <c:pt idx="0">
                  <c:v>0</c:v>
                </c:pt>
                <c:pt idx="1">
                  <c:v>0</c:v>
                </c:pt>
                <c:pt idx="2">
                  <c:v>5.6881510000000004</c:v>
                </c:pt>
                <c:pt idx="3">
                  <c:v>5.6881510000000004</c:v>
                </c:pt>
                <c:pt idx="4">
                  <c:v>0</c:v>
                </c:pt>
                <c:pt idx="5">
                  <c:v>1.4887699999999997</c:v>
                </c:pt>
                <c:pt idx="6">
                  <c:v>1.4887699999999997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14.944904999999999</c:v>
                </c:pt>
                <c:pt idx="33">
                  <c:v>14.944904999999999</c:v>
                </c:pt>
                <c:pt idx="34">
                  <c:v>0</c:v>
                </c:pt>
                <c:pt idx="35">
                  <c:v>12.551058999999999</c:v>
                </c:pt>
                <c:pt idx="36">
                  <c:v>12.551058999999999</c:v>
                </c:pt>
                <c:pt idx="37">
                  <c:v>0</c:v>
                </c:pt>
                <c:pt idx="38">
                  <c:v>13.106831</c:v>
                </c:pt>
                <c:pt idx="39">
                  <c:v>13.106831</c:v>
                </c:pt>
                <c:pt idx="40">
                  <c:v>0</c:v>
                </c:pt>
                <c:pt idx="41">
                  <c:v>11.918388999999999</c:v>
                </c:pt>
                <c:pt idx="42">
                  <c:v>11.918388999999999</c:v>
                </c:pt>
                <c:pt idx="43">
                  <c:v>0</c:v>
                </c:pt>
                <c:pt idx="44">
                  <c:v>4.195784999999999</c:v>
                </c:pt>
                <c:pt idx="45">
                  <c:v>4.195784999999999</c:v>
                </c:pt>
                <c:pt idx="46">
                  <c:v>0</c:v>
                </c:pt>
                <c:pt idx="47">
                  <c:v>2.0720359999999998</c:v>
                </c:pt>
                <c:pt idx="48">
                  <c:v>2.0720359999999998</c:v>
                </c:pt>
                <c:pt idx="49">
                  <c:v>0</c:v>
                </c:pt>
                <c:pt idx="50">
                  <c:v>2.0708849999999988</c:v>
                </c:pt>
                <c:pt idx="51">
                  <c:v>2.0708849999999988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F28-4113-84CD-CEBF7F0EB50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6A737B">
                <a:lumMod val="20000"/>
                <a:lumOff val="80000"/>
              </a:srgbClr>
            </a:solidFill>
            <a:ln>
              <a:noFill/>
            </a:ln>
          </c:spPr>
          <c:cat>
            <c:numRef>
              <c:f>Sheet1!$A$2:$A$105</c:f>
              <c:numCache>
                <c:formatCode>General</c:formatCode>
                <c:ptCount val="104"/>
                <c:pt idx="0">
                  <c:v>0</c:v>
                </c:pt>
                <c:pt idx="1">
                  <c:v>45000</c:v>
                </c:pt>
                <c:pt idx="2">
                  <c:v>45000</c:v>
                </c:pt>
                <c:pt idx="3">
                  <c:v>55688.32</c:v>
                </c:pt>
                <c:pt idx="4">
                  <c:v>55688.32</c:v>
                </c:pt>
                <c:pt idx="5">
                  <c:v>55688.32</c:v>
                </c:pt>
                <c:pt idx="6">
                  <c:v>64924.758999999998</c:v>
                </c:pt>
                <c:pt idx="7">
                  <c:v>64924.758999999998</c:v>
                </c:pt>
                <c:pt idx="8">
                  <c:v>64924.758999999998</c:v>
                </c:pt>
                <c:pt idx="9">
                  <c:v>71875.483999999997</c:v>
                </c:pt>
                <c:pt idx="10">
                  <c:v>71875.483999999997</c:v>
                </c:pt>
                <c:pt idx="11">
                  <c:v>71875.483999999997</c:v>
                </c:pt>
                <c:pt idx="12">
                  <c:v>77621.311000000002</c:v>
                </c:pt>
                <c:pt idx="13">
                  <c:v>77621.311000000002</c:v>
                </c:pt>
                <c:pt idx="14">
                  <c:v>77621.311000000002</c:v>
                </c:pt>
                <c:pt idx="15">
                  <c:v>84769.691000000006</c:v>
                </c:pt>
                <c:pt idx="16">
                  <c:v>84769.691000000006</c:v>
                </c:pt>
                <c:pt idx="17">
                  <c:v>84769.691000000006</c:v>
                </c:pt>
                <c:pt idx="18">
                  <c:v>88091.375</c:v>
                </c:pt>
                <c:pt idx="19">
                  <c:v>88091.375</c:v>
                </c:pt>
                <c:pt idx="20">
                  <c:v>88091.375</c:v>
                </c:pt>
                <c:pt idx="21">
                  <c:v>99383.554999999993</c:v>
                </c:pt>
                <c:pt idx="22">
                  <c:v>99383.554999999993</c:v>
                </c:pt>
                <c:pt idx="23">
                  <c:v>99383.554999999993</c:v>
                </c:pt>
                <c:pt idx="24">
                  <c:v>122336.245</c:v>
                </c:pt>
                <c:pt idx="25">
                  <c:v>122336.245</c:v>
                </c:pt>
                <c:pt idx="26">
                  <c:v>122336.245</c:v>
                </c:pt>
                <c:pt idx="27">
                  <c:v>131100.78899999999</c:v>
                </c:pt>
                <c:pt idx="28">
                  <c:v>131100.78899999999</c:v>
                </c:pt>
                <c:pt idx="29">
                  <c:v>131100.78899999999</c:v>
                </c:pt>
                <c:pt idx="30">
                  <c:v>216100.78899999999</c:v>
                </c:pt>
                <c:pt idx="31">
                  <c:v>216100.78899999999</c:v>
                </c:pt>
                <c:pt idx="32">
                  <c:v>216100.78899999999</c:v>
                </c:pt>
                <c:pt idx="33">
                  <c:v>220991.033</c:v>
                </c:pt>
                <c:pt idx="34">
                  <c:v>220991.033</c:v>
                </c:pt>
                <c:pt idx="35">
                  <c:v>220991.033</c:v>
                </c:pt>
                <c:pt idx="36">
                  <c:v>229255.18700000001</c:v>
                </c:pt>
                <c:pt idx="37">
                  <c:v>229255.18700000001</c:v>
                </c:pt>
                <c:pt idx="38">
                  <c:v>229255.18700000001</c:v>
                </c:pt>
                <c:pt idx="39">
                  <c:v>231730.829</c:v>
                </c:pt>
                <c:pt idx="40">
                  <c:v>231730.829</c:v>
                </c:pt>
                <c:pt idx="41">
                  <c:v>231730.829</c:v>
                </c:pt>
                <c:pt idx="42">
                  <c:v>233882.47099999999</c:v>
                </c:pt>
                <c:pt idx="43">
                  <c:v>233882.47099999999</c:v>
                </c:pt>
                <c:pt idx="44">
                  <c:v>233882.47099999999</c:v>
                </c:pt>
                <c:pt idx="45">
                  <c:v>239951.17299999998</c:v>
                </c:pt>
                <c:pt idx="46">
                  <c:v>239951.17299999998</c:v>
                </c:pt>
                <c:pt idx="47">
                  <c:v>239951.17299999998</c:v>
                </c:pt>
                <c:pt idx="48">
                  <c:v>244107.80699999997</c:v>
                </c:pt>
                <c:pt idx="49">
                  <c:v>244107.80699999997</c:v>
                </c:pt>
                <c:pt idx="50">
                  <c:v>244107.80699999997</c:v>
                </c:pt>
                <c:pt idx="51">
                  <c:v>247557.38999999998</c:v>
                </c:pt>
                <c:pt idx="52">
                  <c:v>247557.38999999998</c:v>
                </c:pt>
                <c:pt idx="53">
                  <c:v>247557.38999999998</c:v>
                </c:pt>
                <c:pt idx="54">
                  <c:v>248529.73389999999</c:v>
                </c:pt>
                <c:pt idx="55">
                  <c:v>248529.73389999999</c:v>
                </c:pt>
                <c:pt idx="56">
                  <c:v>248529.73389999999</c:v>
                </c:pt>
                <c:pt idx="57">
                  <c:v>250082.50589999999</c:v>
                </c:pt>
                <c:pt idx="58">
                  <c:v>250082.50589999999</c:v>
                </c:pt>
                <c:pt idx="59">
                  <c:v>250082.50589999999</c:v>
                </c:pt>
                <c:pt idx="60">
                  <c:v>253869.67289999998</c:v>
                </c:pt>
                <c:pt idx="61">
                  <c:v>253869.67289999998</c:v>
                </c:pt>
                <c:pt idx="62">
                  <c:v>253869.67289999998</c:v>
                </c:pt>
                <c:pt idx="63">
                  <c:v>256512.47889999999</c:v>
                </c:pt>
                <c:pt idx="64">
                  <c:v>256512.47889999999</c:v>
                </c:pt>
                <c:pt idx="65">
                  <c:v>256512.47889999999</c:v>
                </c:pt>
                <c:pt idx="66">
                  <c:v>257905.76089999999</c:v>
                </c:pt>
                <c:pt idx="67">
                  <c:v>257905.76089999999</c:v>
                </c:pt>
                <c:pt idx="68">
                  <c:v>257905.76089999999</c:v>
                </c:pt>
                <c:pt idx="69">
                  <c:v>258779.1183</c:v>
                </c:pt>
                <c:pt idx="70">
                  <c:v>258779.1183</c:v>
                </c:pt>
                <c:pt idx="71">
                  <c:v>258779.1183</c:v>
                </c:pt>
                <c:pt idx="72">
                  <c:v>259719.13829999999</c:v>
                </c:pt>
                <c:pt idx="73">
                  <c:v>259719.13829999999</c:v>
                </c:pt>
                <c:pt idx="74">
                  <c:v>259719.13829999999</c:v>
                </c:pt>
                <c:pt idx="75">
                  <c:v>260784.31029999998</c:v>
                </c:pt>
                <c:pt idx="76">
                  <c:v>260784.31029999998</c:v>
                </c:pt>
                <c:pt idx="77">
                  <c:v>260784.31029999998</c:v>
                </c:pt>
                <c:pt idx="78">
                  <c:v>261326.82289999997</c:v>
                </c:pt>
                <c:pt idx="79">
                  <c:v>261326.82289999997</c:v>
                </c:pt>
                <c:pt idx="80">
                  <c:v>261326.82289999997</c:v>
                </c:pt>
                <c:pt idx="81">
                  <c:v>263242.6029</c:v>
                </c:pt>
                <c:pt idx="82">
                  <c:v>263242.6029</c:v>
                </c:pt>
                <c:pt idx="83">
                  <c:v>263242.6029</c:v>
                </c:pt>
                <c:pt idx="84">
                  <c:v>267072.77990000002</c:v>
                </c:pt>
                <c:pt idx="85">
                  <c:v>267072.77990000002</c:v>
                </c:pt>
                <c:pt idx="86">
                  <c:v>267072.77990000002</c:v>
                </c:pt>
                <c:pt idx="87">
                  <c:v>269388.71189999999</c:v>
                </c:pt>
                <c:pt idx="88">
                  <c:v>269388.71189999999</c:v>
                </c:pt>
                <c:pt idx="89">
                  <c:v>269388.71189999999</c:v>
                </c:pt>
                <c:pt idx="90">
                  <c:v>282582.41190000001</c:v>
                </c:pt>
                <c:pt idx="91">
                  <c:v>282582.41190000001</c:v>
                </c:pt>
                <c:pt idx="92">
                  <c:v>282582.41190000001</c:v>
                </c:pt>
                <c:pt idx="93">
                  <c:v>287038.8529</c:v>
                </c:pt>
                <c:pt idx="94">
                  <c:v>287038.8529</c:v>
                </c:pt>
                <c:pt idx="95">
                  <c:v>287038.8529</c:v>
                </c:pt>
                <c:pt idx="96">
                  <c:v>306958.6029</c:v>
                </c:pt>
                <c:pt idx="97">
                  <c:v>306958.6029</c:v>
                </c:pt>
                <c:pt idx="98">
                  <c:v>306958.6029</c:v>
                </c:pt>
                <c:pt idx="99">
                  <c:v>309007.52289999998</c:v>
                </c:pt>
                <c:pt idx="100">
                  <c:v>309007.52289999998</c:v>
                </c:pt>
                <c:pt idx="101">
                  <c:v>309007.52289999998</c:v>
                </c:pt>
                <c:pt idx="102">
                  <c:v>310615.60489999998</c:v>
                </c:pt>
                <c:pt idx="103">
                  <c:v>310615.60489999998</c:v>
                </c:pt>
              </c:numCache>
            </c:numRef>
          </c:cat>
          <c:val>
            <c:numRef>
              <c:f>Sheet1!$E$2:$E$105</c:f>
              <c:numCache>
                <c:formatCode>General</c:formatCode>
                <c:ptCount val="10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-9.6999999999999993</c:v>
                </c:pt>
                <c:pt idx="33">
                  <c:v>-9.6999999999999993</c:v>
                </c:pt>
                <c:pt idx="34">
                  <c:v>0</c:v>
                </c:pt>
                <c:pt idx="35">
                  <c:v>-8.02</c:v>
                </c:pt>
                <c:pt idx="36">
                  <c:v>-8.02</c:v>
                </c:pt>
                <c:pt idx="37">
                  <c:v>0</c:v>
                </c:pt>
                <c:pt idx="38">
                  <c:v>-9.6999999999999993</c:v>
                </c:pt>
                <c:pt idx="39">
                  <c:v>-9.6999999999999993</c:v>
                </c:pt>
                <c:pt idx="40">
                  <c:v>0</c:v>
                </c:pt>
                <c:pt idx="41">
                  <c:v>-9.6999999999999993</c:v>
                </c:pt>
                <c:pt idx="42">
                  <c:v>-9.6999999999999993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F28-4113-84CD-CEBF7F0EB50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F8A866"/>
            </a:solidFill>
            <a:ln>
              <a:solidFill>
                <a:srgbClr val="6A737B">
                  <a:lumMod val="20000"/>
                  <a:lumOff val="80000"/>
                </a:srgbClr>
              </a:solidFill>
            </a:ln>
          </c:spPr>
          <c:cat>
            <c:numRef>
              <c:f>Sheet1!$A$2:$A$105</c:f>
              <c:numCache>
                <c:formatCode>General</c:formatCode>
                <c:ptCount val="104"/>
                <c:pt idx="0">
                  <c:v>0</c:v>
                </c:pt>
                <c:pt idx="1">
                  <c:v>45000</c:v>
                </c:pt>
                <c:pt idx="2">
                  <c:v>45000</c:v>
                </c:pt>
                <c:pt idx="3">
                  <c:v>55688.32</c:v>
                </c:pt>
                <c:pt idx="4">
                  <c:v>55688.32</c:v>
                </c:pt>
                <c:pt idx="5">
                  <c:v>55688.32</c:v>
                </c:pt>
                <c:pt idx="6">
                  <c:v>64924.758999999998</c:v>
                </c:pt>
                <c:pt idx="7">
                  <c:v>64924.758999999998</c:v>
                </c:pt>
                <c:pt idx="8">
                  <c:v>64924.758999999998</c:v>
                </c:pt>
                <c:pt idx="9">
                  <c:v>71875.483999999997</c:v>
                </c:pt>
                <c:pt idx="10">
                  <c:v>71875.483999999997</c:v>
                </c:pt>
                <c:pt idx="11">
                  <c:v>71875.483999999997</c:v>
                </c:pt>
                <c:pt idx="12">
                  <c:v>77621.311000000002</c:v>
                </c:pt>
                <c:pt idx="13">
                  <c:v>77621.311000000002</c:v>
                </c:pt>
                <c:pt idx="14">
                  <c:v>77621.311000000002</c:v>
                </c:pt>
                <c:pt idx="15">
                  <c:v>84769.691000000006</c:v>
                </c:pt>
                <c:pt idx="16">
                  <c:v>84769.691000000006</c:v>
                </c:pt>
                <c:pt idx="17">
                  <c:v>84769.691000000006</c:v>
                </c:pt>
                <c:pt idx="18">
                  <c:v>88091.375</c:v>
                </c:pt>
                <c:pt idx="19">
                  <c:v>88091.375</c:v>
                </c:pt>
                <c:pt idx="20">
                  <c:v>88091.375</c:v>
                </c:pt>
                <c:pt idx="21">
                  <c:v>99383.554999999993</c:v>
                </c:pt>
                <c:pt idx="22">
                  <c:v>99383.554999999993</c:v>
                </c:pt>
                <c:pt idx="23">
                  <c:v>99383.554999999993</c:v>
                </c:pt>
                <c:pt idx="24">
                  <c:v>122336.245</c:v>
                </c:pt>
                <c:pt idx="25">
                  <c:v>122336.245</c:v>
                </c:pt>
                <c:pt idx="26">
                  <c:v>122336.245</c:v>
                </c:pt>
                <c:pt idx="27">
                  <c:v>131100.78899999999</c:v>
                </c:pt>
                <c:pt idx="28">
                  <c:v>131100.78899999999</c:v>
                </c:pt>
                <c:pt idx="29">
                  <c:v>131100.78899999999</c:v>
                </c:pt>
                <c:pt idx="30">
                  <c:v>216100.78899999999</c:v>
                </c:pt>
                <c:pt idx="31">
                  <c:v>216100.78899999999</c:v>
                </c:pt>
                <c:pt idx="32">
                  <c:v>216100.78899999999</c:v>
                </c:pt>
                <c:pt idx="33">
                  <c:v>220991.033</c:v>
                </c:pt>
                <c:pt idx="34">
                  <c:v>220991.033</c:v>
                </c:pt>
                <c:pt idx="35">
                  <c:v>220991.033</c:v>
                </c:pt>
                <c:pt idx="36">
                  <c:v>229255.18700000001</c:v>
                </c:pt>
                <c:pt idx="37">
                  <c:v>229255.18700000001</c:v>
                </c:pt>
                <c:pt idx="38">
                  <c:v>229255.18700000001</c:v>
                </c:pt>
                <c:pt idx="39">
                  <c:v>231730.829</c:v>
                </c:pt>
                <c:pt idx="40">
                  <c:v>231730.829</c:v>
                </c:pt>
                <c:pt idx="41">
                  <c:v>231730.829</c:v>
                </c:pt>
                <c:pt idx="42">
                  <c:v>233882.47099999999</c:v>
                </c:pt>
                <c:pt idx="43">
                  <c:v>233882.47099999999</c:v>
                </c:pt>
                <c:pt idx="44">
                  <c:v>233882.47099999999</c:v>
                </c:pt>
                <c:pt idx="45">
                  <c:v>239951.17299999998</c:v>
                </c:pt>
                <c:pt idx="46">
                  <c:v>239951.17299999998</c:v>
                </c:pt>
                <c:pt idx="47">
                  <c:v>239951.17299999998</c:v>
                </c:pt>
                <c:pt idx="48">
                  <c:v>244107.80699999997</c:v>
                </c:pt>
                <c:pt idx="49">
                  <c:v>244107.80699999997</c:v>
                </c:pt>
                <c:pt idx="50">
                  <c:v>244107.80699999997</c:v>
                </c:pt>
                <c:pt idx="51">
                  <c:v>247557.38999999998</c:v>
                </c:pt>
                <c:pt idx="52">
                  <c:v>247557.38999999998</c:v>
                </c:pt>
                <c:pt idx="53">
                  <c:v>247557.38999999998</c:v>
                </c:pt>
                <c:pt idx="54">
                  <c:v>248529.73389999999</c:v>
                </c:pt>
                <c:pt idx="55">
                  <c:v>248529.73389999999</c:v>
                </c:pt>
                <c:pt idx="56">
                  <c:v>248529.73389999999</c:v>
                </c:pt>
                <c:pt idx="57">
                  <c:v>250082.50589999999</c:v>
                </c:pt>
                <c:pt idx="58">
                  <c:v>250082.50589999999</c:v>
                </c:pt>
                <c:pt idx="59">
                  <c:v>250082.50589999999</c:v>
                </c:pt>
                <c:pt idx="60">
                  <c:v>253869.67289999998</c:v>
                </c:pt>
                <c:pt idx="61">
                  <c:v>253869.67289999998</c:v>
                </c:pt>
                <c:pt idx="62">
                  <c:v>253869.67289999998</c:v>
                </c:pt>
                <c:pt idx="63">
                  <c:v>256512.47889999999</c:v>
                </c:pt>
                <c:pt idx="64">
                  <c:v>256512.47889999999</c:v>
                </c:pt>
                <c:pt idx="65">
                  <c:v>256512.47889999999</c:v>
                </c:pt>
                <c:pt idx="66">
                  <c:v>257905.76089999999</c:v>
                </c:pt>
                <c:pt idx="67">
                  <c:v>257905.76089999999</c:v>
                </c:pt>
                <c:pt idx="68">
                  <c:v>257905.76089999999</c:v>
                </c:pt>
                <c:pt idx="69">
                  <c:v>258779.1183</c:v>
                </c:pt>
                <c:pt idx="70">
                  <c:v>258779.1183</c:v>
                </c:pt>
                <c:pt idx="71">
                  <c:v>258779.1183</c:v>
                </c:pt>
                <c:pt idx="72">
                  <c:v>259719.13829999999</c:v>
                </c:pt>
                <c:pt idx="73">
                  <c:v>259719.13829999999</c:v>
                </c:pt>
                <c:pt idx="74">
                  <c:v>259719.13829999999</c:v>
                </c:pt>
                <c:pt idx="75">
                  <c:v>260784.31029999998</c:v>
                </c:pt>
                <c:pt idx="76">
                  <c:v>260784.31029999998</c:v>
                </c:pt>
                <c:pt idx="77">
                  <c:v>260784.31029999998</c:v>
                </c:pt>
                <c:pt idx="78">
                  <c:v>261326.82289999997</c:v>
                </c:pt>
                <c:pt idx="79">
                  <c:v>261326.82289999997</c:v>
                </c:pt>
                <c:pt idx="80">
                  <c:v>261326.82289999997</c:v>
                </c:pt>
                <c:pt idx="81">
                  <c:v>263242.6029</c:v>
                </c:pt>
                <c:pt idx="82">
                  <c:v>263242.6029</c:v>
                </c:pt>
                <c:pt idx="83">
                  <c:v>263242.6029</c:v>
                </c:pt>
                <c:pt idx="84">
                  <c:v>267072.77990000002</c:v>
                </c:pt>
                <c:pt idx="85">
                  <c:v>267072.77990000002</c:v>
                </c:pt>
                <c:pt idx="86">
                  <c:v>267072.77990000002</c:v>
                </c:pt>
                <c:pt idx="87">
                  <c:v>269388.71189999999</c:v>
                </c:pt>
                <c:pt idx="88">
                  <c:v>269388.71189999999</c:v>
                </c:pt>
                <c:pt idx="89">
                  <c:v>269388.71189999999</c:v>
                </c:pt>
                <c:pt idx="90">
                  <c:v>282582.41190000001</c:v>
                </c:pt>
                <c:pt idx="91">
                  <c:v>282582.41190000001</c:v>
                </c:pt>
                <c:pt idx="92">
                  <c:v>282582.41190000001</c:v>
                </c:pt>
                <c:pt idx="93">
                  <c:v>287038.8529</c:v>
                </c:pt>
                <c:pt idx="94">
                  <c:v>287038.8529</c:v>
                </c:pt>
                <c:pt idx="95">
                  <c:v>287038.8529</c:v>
                </c:pt>
                <c:pt idx="96">
                  <c:v>306958.6029</c:v>
                </c:pt>
                <c:pt idx="97">
                  <c:v>306958.6029</c:v>
                </c:pt>
                <c:pt idx="98">
                  <c:v>306958.6029</c:v>
                </c:pt>
                <c:pt idx="99">
                  <c:v>309007.52289999998</c:v>
                </c:pt>
                <c:pt idx="100">
                  <c:v>309007.52289999998</c:v>
                </c:pt>
                <c:pt idx="101">
                  <c:v>309007.52289999998</c:v>
                </c:pt>
                <c:pt idx="102">
                  <c:v>310615.60489999998</c:v>
                </c:pt>
                <c:pt idx="103">
                  <c:v>310615.60489999998</c:v>
                </c:pt>
              </c:numCache>
            </c:numRef>
          </c:cat>
          <c:val>
            <c:numRef>
              <c:f>Sheet1!$F$2:$F$105</c:f>
              <c:numCache>
                <c:formatCode>General</c:formatCode>
                <c:ptCount val="10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-5.2449050000000002</c:v>
                </c:pt>
                <c:pt idx="33">
                  <c:v>-5.2449050000000002</c:v>
                </c:pt>
                <c:pt idx="34">
                  <c:v>0</c:v>
                </c:pt>
                <c:pt idx="35">
                  <c:v>-4.5310589999999999</c:v>
                </c:pt>
                <c:pt idx="36">
                  <c:v>-4.5310589999999999</c:v>
                </c:pt>
                <c:pt idx="37">
                  <c:v>0</c:v>
                </c:pt>
                <c:pt idx="38">
                  <c:v>-3.4068309999999999</c:v>
                </c:pt>
                <c:pt idx="39">
                  <c:v>-3.4068309999999999</c:v>
                </c:pt>
                <c:pt idx="40">
                  <c:v>0</c:v>
                </c:pt>
                <c:pt idx="41">
                  <c:v>-2.2183890000000002</c:v>
                </c:pt>
                <c:pt idx="42">
                  <c:v>-2.2183890000000002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F28-4113-84CD-CEBF7F0EB5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areaChart>
      <c:scatterChart>
        <c:scatterStyle val="lineMarker"/>
        <c:varyColors val="0"/>
        <c:ser>
          <c:idx val="5"/>
          <c:order val="5"/>
          <c:tx>
            <c:v>Label points</c:v>
          </c:tx>
          <c:spPr>
            <a:ln w="28575">
              <a:noFill/>
            </a:ln>
          </c:spPr>
          <c:marker>
            <c:symbol val="none"/>
          </c:marker>
          <c:xVal>
            <c:numRef>
              <c:f>Sheet1!$S$2:$S$35</c:f>
              <c:numCache>
                <c:formatCode>General</c:formatCode>
                <c:ptCount val="34"/>
                <c:pt idx="0">
                  <c:v>50344.160000000003</c:v>
                </c:pt>
                <c:pt idx="1">
                  <c:v>60306.539499999999</c:v>
                </c:pt>
                <c:pt idx="2">
                  <c:v>68400.121499999994</c:v>
                </c:pt>
                <c:pt idx="3">
                  <c:v>74748.397499999992</c:v>
                </c:pt>
                <c:pt idx="4">
                  <c:v>81195.501000000004</c:v>
                </c:pt>
                <c:pt idx="5">
                  <c:v>86430.532999999996</c:v>
                </c:pt>
                <c:pt idx="6">
                  <c:v>93737.464999999997</c:v>
                </c:pt>
                <c:pt idx="7">
                  <c:v>110859.9</c:v>
                </c:pt>
                <c:pt idx="8">
                  <c:v>126718.51699999999</c:v>
                </c:pt>
                <c:pt idx="10">
                  <c:v>218545.91099999999</c:v>
                </c:pt>
                <c:pt idx="11">
                  <c:v>225123.11</c:v>
                </c:pt>
                <c:pt idx="12">
                  <c:v>230493.008</c:v>
                </c:pt>
                <c:pt idx="13">
                  <c:v>232806.65</c:v>
                </c:pt>
                <c:pt idx="14">
                  <c:v>236916.82199999999</c:v>
                </c:pt>
                <c:pt idx="15">
                  <c:v>242029.49</c:v>
                </c:pt>
                <c:pt idx="16">
                  <c:v>245832.59849999996</c:v>
                </c:pt>
                <c:pt idx="17">
                  <c:v>248043.56194999997</c:v>
                </c:pt>
                <c:pt idx="18">
                  <c:v>249306.11989999999</c:v>
                </c:pt>
                <c:pt idx="19">
                  <c:v>251976.0894</c:v>
                </c:pt>
                <c:pt idx="20">
                  <c:v>255191.07589999997</c:v>
                </c:pt>
                <c:pt idx="21">
                  <c:v>257209.11989999999</c:v>
                </c:pt>
                <c:pt idx="22">
                  <c:v>258342.43959999998</c:v>
                </c:pt>
                <c:pt idx="23">
                  <c:v>259249.12830000001</c:v>
                </c:pt>
                <c:pt idx="24">
                  <c:v>260251.7243</c:v>
                </c:pt>
                <c:pt idx="25">
                  <c:v>261055.56659999999</c:v>
                </c:pt>
                <c:pt idx="26">
                  <c:v>262284.71289999998</c:v>
                </c:pt>
                <c:pt idx="27">
                  <c:v>265157.69139999995</c:v>
                </c:pt>
                <c:pt idx="28">
                  <c:v>268230.74589999998</c:v>
                </c:pt>
                <c:pt idx="29">
                  <c:v>275985.56189999997</c:v>
                </c:pt>
                <c:pt idx="30">
                  <c:v>284810.63239999994</c:v>
                </c:pt>
                <c:pt idx="31">
                  <c:v>296998.72789999994</c:v>
                </c:pt>
                <c:pt idx="32">
                  <c:v>307983.06289999996</c:v>
                </c:pt>
                <c:pt idx="33">
                  <c:v>309811.56390000001</c:v>
                </c:pt>
              </c:numCache>
            </c:numRef>
          </c:xVal>
          <c:yVal>
            <c:numRef>
              <c:f>Sheet1!$T$2:$T$35</c:f>
              <c:numCache>
                <c:formatCode>General</c:formatCode>
                <c:ptCount val="34"/>
                <c:pt idx="0">
                  <c:v>1.8318500000000002</c:v>
                </c:pt>
                <c:pt idx="1">
                  <c:v>6.0312299999999999</c:v>
                </c:pt>
                <c:pt idx="2">
                  <c:v>9.1373080000000009</c:v>
                </c:pt>
                <c:pt idx="3">
                  <c:v>9.9834200000000006</c:v>
                </c:pt>
                <c:pt idx="4">
                  <c:v>10.85473</c:v>
                </c:pt>
                <c:pt idx="5">
                  <c:v>13.174569999999999</c:v>
                </c:pt>
                <c:pt idx="6">
                  <c:v>13.896470000000001</c:v>
                </c:pt>
                <c:pt idx="7">
                  <c:v>14.0481</c:v>
                </c:pt>
                <c:pt idx="8">
                  <c:v>23.977440000000001</c:v>
                </c:pt>
                <c:pt idx="10">
                  <c:v>-0.5</c:v>
                </c:pt>
                <c:pt idx="11">
                  <c:v>-0.5</c:v>
                </c:pt>
                <c:pt idx="12">
                  <c:v>-0.5</c:v>
                </c:pt>
                <c:pt idx="13">
                  <c:v>-0.5</c:v>
                </c:pt>
                <c:pt idx="14">
                  <c:v>5.0042150000000003</c:v>
                </c:pt>
                <c:pt idx="15">
                  <c:v>5.4479639999999998</c:v>
                </c:pt>
                <c:pt idx="16">
                  <c:v>5.989115</c:v>
                </c:pt>
                <c:pt idx="17">
                  <c:v>10.00001</c:v>
                </c:pt>
                <c:pt idx="18">
                  <c:v>10.14789</c:v>
                </c:pt>
                <c:pt idx="19">
                  <c:v>9.0738959999999995</c:v>
                </c:pt>
                <c:pt idx="20">
                  <c:v>9.1266010000000009</c:v>
                </c:pt>
                <c:pt idx="21">
                  <c:v>8.4567300000000003</c:v>
                </c:pt>
                <c:pt idx="22">
                  <c:v>9.0329090000000001</c:v>
                </c:pt>
                <c:pt idx="23">
                  <c:v>12.046720000000001</c:v>
                </c:pt>
                <c:pt idx="24">
                  <c:v>12.692690000000001</c:v>
                </c:pt>
                <c:pt idx="25">
                  <c:v>11.92991</c:v>
                </c:pt>
                <c:pt idx="26">
                  <c:v>12.8612</c:v>
                </c:pt>
                <c:pt idx="27">
                  <c:v>14.37304</c:v>
                </c:pt>
                <c:pt idx="28">
                  <c:v>14.43585</c:v>
                </c:pt>
                <c:pt idx="29">
                  <c:v>16.988859999999999</c:v>
                </c:pt>
                <c:pt idx="30">
                  <c:v>18.811769999999999</c:v>
                </c:pt>
                <c:pt idx="31">
                  <c:v>21.710750000000001</c:v>
                </c:pt>
                <c:pt idx="32">
                  <c:v>24.803609999999999</c:v>
                </c:pt>
                <c:pt idx="33">
                  <c:v>30.84169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5-AF28-4113-84CD-CEBF7F0EB507}"/>
            </c:ext>
          </c:extLst>
        </c:ser>
        <c:ser>
          <c:idx val="6"/>
          <c:order val="6"/>
          <c:tx>
            <c:v>Tick marks</c:v>
          </c:tx>
          <c:spPr>
            <a:ln w="9525">
              <a:solidFill>
                <a:srgbClr val="000000"/>
              </a:solidFill>
            </a:ln>
          </c:spPr>
          <c:marker>
            <c:symbol val="none"/>
          </c:marker>
          <c:dPt>
            <c:idx val="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1-8A81-4554-9567-6AFDE3DBBB69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2-8A81-4554-9567-6AFDE3DBBB69}"/>
              </c:ext>
            </c:extLst>
          </c:dPt>
          <c:dPt>
            <c:idx val="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3-8A81-4554-9567-6AFDE3DBBB69}"/>
              </c:ext>
            </c:extLst>
          </c:dPt>
          <c:xVal>
            <c:numRef>
              <c:f>Sheet1!$P$4:$P$11</c:f>
              <c:numCache>
                <c:formatCode>General</c:formatCode>
                <c:ptCount val="8"/>
                <c:pt idx="0">
                  <c:v>45000</c:v>
                </c:pt>
                <c:pt idx="1">
                  <c:v>45000</c:v>
                </c:pt>
                <c:pt idx="2">
                  <c:v>131100.78899999999</c:v>
                </c:pt>
                <c:pt idx="3">
                  <c:v>131100.78899999999</c:v>
                </c:pt>
                <c:pt idx="4">
                  <c:v>216100.78899999999</c:v>
                </c:pt>
                <c:pt idx="5">
                  <c:v>216100.78899999999</c:v>
                </c:pt>
                <c:pt idx="6">
                  <c:v>310615.60489999998</c:v>
                </c:pt>
                <c:pt idx="7">
                  <c:v>310615.60489999998</c:v>
                </c:pt>
              </c:numCache>
            </c:numRef>
          </c:xVal>
          <c:yVal>
            <c:numRef>
              <c:f>Sheet1!$Q$4:$Q$11</c:f>
              <c:numCache>
                <c:formatCode>General</c:formatCode>
                <c:ptCount val="8"/>
                <c:pt idx="0">
                  <c:v>0</c:v>
                </c:pt>
                <c:pt idx="1">
                  <c:v>-0.7</c:v>
                </c:pt>
                <c:pt idx="2">
                  <c:v>0</c:v>
                </c:pt>
                <c:pt idx="3">
                  <c:v>-0.7</c:v>
                </c:pt>
                <c:pt idx="4">
                  <c:v>0</c:v>
                </c:pt>
                <c:pt idx="5">
                  <c:v>-0.7</c:v>
                </c:pt>
                <c:pt idx="6">
                  <c:v>0</c:v>
                </c:pt>
                <c:pt idx="7">
                  <c:v>-0.7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A81-4554-9567-6AFDE3DBBB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scatterChart>
      <c:dateAx>
        <c:axId val="331917184"/>
        <c:scaling>
          <c:orientation val="minMax"/>
          <c:max val="355309"/>
          <c:min val="1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 w="19050">
            <a:solidFill>
              <a:srgbClr val="000000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48800"/>
        <c:crosses val="autoZero"/>
        <c:auto val="0"/>
        <c:lblOffset val="100"/>
        <c:baseTimeUnit val="days"/>
      </c:dateAx>
      <c:valAx>
        <c:axId val="331948800"/>
        <c:scaling>
          <c:orientation val="minMax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crossBetween val="between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2.9972064584316373E-2"/>
          <c:y val="2.9895636022346284E-2"/>
          <c:w val="0.92988085280545285"/>
          <c:h val="0.79519223319223287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6A737B">
                  <a:lumMod val="20000"/>
                  <a:lumOff val="80000"/>
                </a:srgbClr>
              </a:solidFill>
            </a:ln>
          </c:spPr>
          <c:cat>
            <c:numRef>
              <c:f>Sheet1!$A$2:$A$34</c:f>
              <c:numCache>
                <c:formatCode>General</c:formatCode>
                <c:ptCount val="33"/>
                <c:pt idx="0">
                  <c:v>0</c:v>
                </c:pt>
                <c:pt idx="1">
                  <c:v>6000</c:v>
                </c:pt>
                <c:pt idx="2">
                  <c:v>6000</c:v>
                </c:pt>
                <c:pt idx="3">
                  <c:v>57378.18</c:v>
                </c:pt>
                <c:pt idx="4">
                  <c:v>57378.18</c:v>
                </c:pt>
                <c:pt idx="5">
                  <c:v>57378.18</c:v>
                </c:pt>
                <c:pt idx="6">
                  <c:v>89038.68</c:v>
                </c:pt>
                <c:pt idx="7">
                  <c:v>89038.68</c:v>
                </c:pt>
                <c:pt idx="8">
                  <c:v>89038.68</c:v>
                </c:pt>
                <c:pt idx="9">
                  <c:v>99011.193999999989</c:v>
                </c:pt>
                <c:pt idx="10">
                  <c:v>99011.193999999989</c:v>
                </c:pt>
                <c:pt idx="11">
                  <c:v>99011.193999999989</c:v>
                </c:pt>
                <c:pt idx="12">
                  <c:v>110731.19399999999</c:v>
                </c:pt>
                <c:pt idx="13">
                  <c:v>110731.19399999999</c:v>
                </c:pt>
                <c:pt idx="14">
                  <c:v>110731.19399999999</c:v>
                </c:pt>
                <c:pt idx="15">
                  <c:v>117123.60499999998</c:v>
                </c:pt>
                <c:pt idx="16">
                  <c:v>117123.60499999998</c:v>
                </c:pt>
                <c:pt idx="17">
                  <c:v>117123.60499999998</c:v>
                </c:pt>
                <c:pt idx="18">
                  <c:v>330710.10499999998</c:v>
                </c:pt>
                <c:pt idx="19">
                  <c:v>330710.10499999998</c:v>
                </c:pt>
                <c:pt idx="20">
                  <c:v>330710.10499999998</c:v>
                </c:pt>
                <c:pt idx="21">
                  <c:v>336883.66899999999</c:v>
                </c:pt>
                <c:pt idx="22">
                  <c:v>336883.66899999999</c:v>
                </c:pt>
                <c:pt idx="23">
                  <c:v>336883.66899999999</c:v>
                </c:pt>
                <c:pt idx="24">
                  <c:v>339590.22499999998</c:v>
                </c:pt>
                <c:pt idx="25">
                  <c:v>339590.22499999998</c:v>
                </c:pt>
                <c:pt idx="26">
                  <c:v>339590.22499999998</c:v>
                </c:pt>
                <c:pt idx="27">
                  <c:v>347171.663</c:v>
                </c:pt>
                <c:pt idx="28">
                  <c:v>347171.663</c:v>
                </c:pt>
                <c:pt idx="29">
                  <c:v>347171.663</c:v>
                </c:pt>
                <c:pt idx="30">
                  <c:v>349073.58199999999</c:v>
                </c:pt>
                <c:pt idx="31">
                  <c:v>349073.58199999999</c:v>
                </c:pt>
                <c:pt idx="32">
                  <c:v>349073.58199999999</c:v>
                </c:pt>
              </c:numCache>
            </c:numRef>
          </c:cat>
          <c:val>
            <c:numRef>
              <c:f>Sheet1!$B$2:$B$34</c:f>
              <c:numCache>
                <c:formatCode>General</c:formatCode>
                <c:ptCount val="33"/>
                <c:pt idx="0">
                  <c:v>0</c:v>
                </c:pt>
                <c:pt idx="1">
                  <c:v>0</c:v>
                </c:pt>
                <c:pt idx="2">
                  <c:v>9.6836920000000006</c:v>
                </c:pt>
                <c:pt idx="3">
                  <c:v>9.6836920000000006</c:v>
                </c:pt>
                <c:pt idx="4">
                  <c:v>0</c:v>
                </c:pt>
                <c:pt idx="5">
                  <c:v>10.06908</c:v>
                </c:pt>
                <c:pt idx="6">
                  <c:v>10.06908</c:v>
                </c:pt>
                <c:pt idx="7">
                  <c:v>0</c:v>
                </c:pt>
                <c:pt idx="8">
                  <c:v>8.7399989999999992</c:v>
                </c:pt>
                <c:pt idx="9">
                  <c:v>8.7399989999999992</c:v>
                </c:pt>
                <c:pt idx="10">
                  <c:v>0</c:v>
                </c:pt>
                <c:pt idx="11">
                  <c:v>8.740003999999999</c:v>
                </c:pt>
                <c:pt idx="12">
                  <c:v>8.740003999999999</c:v>
                </c:pt>
                <c:pt idx="13">
                  <c:v>0</c:v>
                </c:pt>
                <c:pt idx="14">
                  <c:v>8.02</c:v>
                </c:pt>
                <c:pt idx="15">
                  <c:v>8.02</c:v>
                </c:pt>
                <c:pt idx="16">
                  <c:v>0</c:v>
                </c:pt>
                <c:pt idx="17">
                  <c:v>11.86</c:v>
                </c:pt>
                <c:pt idx="18">
                  <c:v>11.86</c:v>
                </c:pt>
                <c:pt idx="19">
                  <c:v>0</c:v>
                </c:pt>
                <c:pt idx="20">
                  <c:v>10.359999999999998</c:v>
                </c:pt>
                <c:pt idx="21">
                  <c:v>10.359999999999998</c:v>
                </c:pt>
                <c:pt idx="22">
                  <c:v>0</c:v>
                </c:pt>
                <c:pt idx="23">
                  <c:v>10.36</c:v>
                </c:pt>
                <c:pt idx="24">
                  <c:v>10.36</c:v>
                </c:pt>
                <c:pt idx="25">
                  <c:v>0</c:v>
                </c:pt>
                <c:pt idx="26">
                  <c:v>10.84</c:v>
                </c:pt>
                <c:pt idx="27">
                  <c:v>10.84</c:v>
                </c:pt>
                <c:pt idx="28">
                  <c:v>0</c:v>
                </c:pt>
                <c:pt idx="29">
                  <c:v>10.36</c:v>
                </c:pt>
                <c:pt idx="30">
                  <c:v>10.36</c:v>
                </c:pt>
                <c:pt idx="31">
                  <c:v>0</c:v>
                </c:pt>
                <c:pt idx="32">
                  <c:v>9.6999999999999993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ED-4889-A03E-49263024BF6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6A737B">
                  <a:lumMod val="20000"/>
                  <a:lumOff val="80000"/>
                </a:srgbClr>
              </a:solidFill>
            </a:ln>
          </c:spPr>
          <c:cat>
            <c:numRef>
              <c:f>Sheet1!$A$2:$A$34</c:f>
              <c:numCache>
                <c:formatCode>General</c:formatCode>
                <c:ptCount val="33"/>
                <c:pt idx="0">
                  <c:v>0</c:v>
                </c:pt>
                <c:pt idx="1">
                  <c:v>6000</c:v>
                </c:pt>
                <c:pt idx="2">
                  <c:v>6000</c:v>
                </c:pt>
                <c:pt idx="3">
                  <c:v>57378.18</c:v>
                </c:pt>
                <c:pt idx="4">
                  <c:v>57378.18</c:v>
                </c:pt>
                <c:pt idx="5">
                  <c:v>57378.18</c:v>
                </c:pt>
                <c:pt idx="6">
                  <c:v>89038.68</c:v>
                </c:pt>
                <c:pt idx="7">
                  <c:v>89038.68</c:v>
                </c:pt>
                <c:pt idx="8">
                  <c:v>89038.68</c:v>
                </c:pt>
                <c:pt idx="9">
                  <c:v>99011.193999999989</c:v>
                </c:pt>
                <c:pt idx="10">
                  <c:v>99011.193999999989</c:v>
                </c:pt>
                <c:pt idx="11">
                  <c:v>99011.193999999989</c:v>
                </c:pt>
                <c:pt idx="12">
                  <c:v>110731.19399999999</c:v>
                </c:pt>
                <c:pt idx="13">
                  <c:v>110731.19399999999</c:v>
                </c:pt>
                <c:pt idx="14">
                  <c:v>110731.19399999999</c:v>
                </c:pt>
                <c:pt idx="15">
                  <c:v>117123.60499999998</c:v>
                </c:pt>
                <c:pt idx="16">
                  <c:v>117123.60499999998</c:v>
                </c:pt>
                <c:pt idx="17">
                  <c:v>117123.60499999998</c:v>
                </c:pt>
                <c:pt idx="18">
                  <c:v>330710.10499999998</c:v>
                </c:pt>
                <c:pt idx="19">
                  <c:v>330710.10499999998</c:v>
                </c:pt>
                <c:pt idx="20">
                  <c:v>330710.10499999998</c:v>
                </c:pt>
                <c:pt idx="21">
                  <c:v>336883.66899999999</c:v>
                </c:pt>
                <c:pt idx="22">
                  <c:v>336883.66899999999</c:v>
                </c:pt>
                <c:pt idx="23">
                  <c:v>336883.66899999999</c:v>
                </c:pt>
                <c:pt idx="24">
                  <c:v>339590.22499999998</c:v>
                </c:pt>
                <c:pt idx="25">
                  <c:v>339590.22499999998</c:v>
                </c:pt>
                <c:pt idx="26">
                  <c:v>339590.22499999998</c:v>
                </c:pt>
                <c:pt idx="27">
                  <c:v>347171.663</c:v>
                </c:pt>
                <c:pt idx="28">
                  <c:v>347171.663</c:v>
                </c:pt>
                <c:pt idx="29">
                  <c:v>347171.663</c:v>
                </c:pt>
                <c:pt idx="30">
                  <c:v>349073.58199999999</c:v>
                </c:pt>
                <c:pt idx="31">
                  <c:v>349073.58199999999</c:v>
                </c:pt>
                <c:pt idx="32">
                  <c:v>349073.58199999999</c:v>
                </c:pt>
              </c:numCache>
            </c:numRef>
          </c:cat>
          <c:val>
            <c:numRef>
              <c:f>Sheet1!$C$2:$C$34</c:f>
              <c:numCache>
                <c:formatCode>General</c:formatCode>
                <c:ptCount val="3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0.32075999999999993</c:v>
                </c:pt>
                <c:pt idx="9">
                  <c:v>0.32075999999999993</c:v>
                </c:pt>
                <c:pt idx="10">
                  <c:v>0</c:v>
                </c:pt>
                <c:pt idx="11">
                  <c:v>0.64779000000000053</c:v>
                </c:pt>
                <c:pt idx="12">
                  <c:v>0.64779000000000053</c:v>
                </c:pt>
                <c:pt idx="13">
                  <c:v>0</c:v>
                </c:pt>
                <c:pt idx="14">
                  <c:v>2.3820100000000011</c:v>
                </c:pt>
                <c:pt idx="15">
                  <c:v>2.3820100000000011</c:v>
                </c:pt>
                <c:pt idx="16">
                  <c:v>0</c:v>
                </c:pt>
                <c:pt idx="17">
                  <c:v>2.3953300000000013</c:v>
                </c:pt>
                <c:pt idx="18">
                  <c:v>2.3953300000000013</c:v>
                </c:pt>
                <c:pt idx="19">
                  <c:v>0</c:v>
                </c:pt>
                <c:pt idx="20">
                  <c:v>2.7707000000000015</c:v>
                </c:pt>
                <c:pt idx="21">
                  <c:v>2.7707000000000015</c:v>
                </c:pt>
                <c:pt idx="22">
                  <c:v>0</c:v>
                </c:pt>
                <c:pt idx="23">
                  <c:v>3.3855500000000003</c:v>
                </c:pt>
                <c:pt idx="24">
                  <c:v>3.3855500000000003</c:v>
                </c:pt>
                <c:pt idx="25">
                  <c:v>0</c:v>
                </c:pt>
                <c:pt idx="26">
                  <c:v>6.8093600000000016</c:v>
                </c:pt>
                <c:pt idx="27">
                  <c:v>6.8093600000000016</c:v>
                </c:pt>
                <c:pt idx="28">
                  <c:v>0</c:v>
                </c:pt>
                <c:pt idx="29">
                  <c:v>11.127829999999999</c:v>
                </c:pt>
                <c:pt idx="30">
                  <c:v>11.127829999999999</c:v>
                </c:pt>
                <c:pt idx="31">
                  <c:v>0</c:v>
                </c:pt>
                <c:pt idx="3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ED-4889-A03E-49263024BF6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6A737B">
                <a:lumMod val="20000"/>
                <a:lumOff val="80000"/>
              </a:srgbClr>
            </a:solidFill>
            <a:ln w="9525">
              <a:noFill/>
            </a:ln>
          </c:spPr>
          <c:cat>
            <c:numRef>
              <c:f>Sheet1!$A$2:$A$34</c:f>
              <c:numCache>
                <c:formatCode>General</c:formatCode>
                <c:ptCount val="33"/>
                <c:pt idx="0">
                  <c:v>0</c:v>
                </c:pt>
                <c:pt idx="1">
                  <c:v>6000</c:v>
                </c:pt>
                <c:pt idx="2">
                  <c:v>6000</c:v>
                </c:pt>
                <c:pt idx="3">
                  <c:v>57378.18</c:v>
                </c:pt>
                <c:pt idx="4">
                  <c:v>57378.18</c:v>
                </c:pt>
                <c:pt idx="5">
                  <c:v>57378.18</c:v>
                </c:pt>
                <c:pt idx="6">
                  <c:v>89038.68</c:v>
                </c:pt>
                <c:pt idx="7">
                  <c:v>89038.68</c:v>
                </c:pt>
                <c:pt idx="8">
                  <c:v>89038.68</c:v>
                </c:pt>
                <c:pt idx="9">
                  <c:v>99011.193999999989</c:v>
                </c:pt>
                <c:pt idx="10">
                  <c:v>99011.193999999989</c:v>
                </c:pt>
                <c:pt idx="11">
                  <c:v>99011.193999999989</c:v>
                </c:pt>
                <c:pt idx="12">
                  <c:v>110731.19399999999</c:v>
                </c:pt>
                <c:pt idx="13">
                  <c:v>110731.19399999999</c:v>
                </c:pt>
                <c:pt idx="14">
                  <c:v>110731.19399999999</c:v>
                </c:pt>
                <c:pt idx="15">
                  <c:v>117123.60499999998</c:v>
                </c:pt>
                <c:pt idx="16">
                  <c:v>117123.60499999998</c:v>
                </c:pt>
                <c:pt idx="17">
                  <c:v>117123.60499999998</c:v>
                </c:pt>
                <c:pt idx="18">
                  <c:v>330710.10499999998</c:v>
                </c:pt>
                <c:pt idx="19">
                  <c:v>330710.10499999998</c:v>
                </c:pt>
                <c:pt idx="20">
                  <c:v>330710.10499999998</c:v>
                </c:pt>
                <c:pt idx="21">
                  <c:v>336883.66899999999</c:v>
                </c:pt>
                <c:pt idx="22">
                  <c:v>336883.66899999999</c:v>
                </c:pt>
                <c:pt idx="23">
                  <c:v>336883.66899999999</c:v>
                </c:pt>
                <c:pt idx="24">
                  <c:v>339590.22499999998</c:v>
                </c:pt>
                <c:pt idx="25">
                  <c:v>339590.22499999998</c:v>
                </c:pt>
                <c:pt idx="26">
                  <c:v>339590.22499999998</c:v>
                </c:pt>
                <c:pt idx="27">
                  <c:v>347171.663</c:v>
                </c:pt>
                <c:pt idx="28">
                  <c:v>347171.663</c:v>
                </c:pt>
                <c:pt idx="29">
                  <c:v>347171.663</c:v>
                </c:pt>
                <c:pt idx="30">
                  <c:v>349073.58199999999</c:v>
                </c:pt>
                <c:pt idx="31">
                  <c:v>349073.58199999999</c:v>
                </c:pt>
                <c:pt idx="32">
                  <c:v>349073.58199999999</c:v>
                </c:pt>
              </c:numCache>
            </c:numRef>
          </c:cat>
          <c:val>
            <c:numRef>
              <c:f>Sheet1!$D$2:$D$34</c:f>
              <c:numCache>
                <c:formatCode>General</c:formatCode>
                <c:ptCount val="33"/>
                <c:pt idx="0">
                  <c:v>0</c:v>
                </c:pt>
                <c:pt idx="1">
                  <c:v>0</c:v>
                </c:pt>
                <c:pt idx="2">
                  <c:v>1.1563079999999992</c:v>
                </c:pt>
                <c:pt idx="3">
                  <c:v>1.1563079999999992</c:v>
                </c:pt>
                <c:pt idx="4">
                  <c:v>0</c:v>
                </c:pt>
                <c:pt idx="5">
                  <c:v>0.7709199999999985</c:v>
                </c:pt>
                <c:pt idx="6">
                  <c:v>0.7709199999999985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BED-4889-A03E-49263024BF6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6A737B">
                <a:lumMod val="20000"/>
                <a:lumOff val="80000"/>
              </a:srgbClr>
            </a:solidFill>
            <a:ln>
              <a:noFill/>
            </a:ln>
          </c:spPr>
          <c:cat>
            <c:numRef>
              <c:f>Sheet1!$A$2:$A$34</c:f>
              <c:numCache>
                <c:formatCode>General</c:formatCode>
                <c:ptCount val="33"/>
                <c:pt idx="0">
                  <c:v>0</c:v>
                </c:pt>
                <c:pt idx="1">
                  <c:v>6000</c:v>
                </c:pt>
                <c:pt idx="2">
                  <c:v>6000</c:v>
                </c:pt>
                <c:pt idx="3">
                  <c:v>57378.18</c:v>
                </c:pt>
                <c:pt idx="4">
                  <c:v>57378.18</c:v>
                </c:pt>
                <c:pt idx="5">
                  <c:v>57378.18</c:v>
                </c:pt>
                <c:pt idx="6">
                  <c:v>89038.68</c:v>
                </c:pt>
                <c:pt idx="7">
                  <c:v>89038.68</c:v>
                </c:pt>
                <c:pt idx="8">
                  <c:v>89038.68</c:v>
                </c:pt>
                <c:pt idx="9">
                  <c:v>99011.193999999989</c:v>
                </c:pt>
                <c:pt idx="10">
                  <c:v>99011.193999999989</c:v>
                </c:pt>
                <c:pt idx="11">
                  <c:v>99011.193999999989</c:v>
                </c:pt>
                <c:pt idx="12">
                  <c:v>110731.19399999999</c:v>
                </c:pt>
                <c:pt idx="13">
                  <c:v>110731.19399999999</c:v>
                </c:pt>
                <c:pt idx="14">
                  <c:v>110731.19399999999</c:v>
                </c:pt>
                <c:pt idx="15">
                  <c:v>117123.60499999998</c:v>
                </c:pt>
                <c:pt idx="16">
                  <c:v>117123.60499999998</c:v>
                </c:pt>
                <c:pt idx="17">
                  <c:v>117123.60499999998</c:v>
                </c:pt>
                <c:pt idx="18">
                  <c:v>330710.10499999998</c:v>
                </c:pt>
                <c:pt idx="19">
                  <c:v>330710.10499999998</c:v>
                </c:pt>
                <c:pt idx="20">
                  <c:v>330710.10499999998</c:v>
                </c:pt>
                <c:pt idx="21">
                  <c:v>336883.66899999999</c:v>
                </c:pt>
                <c:pt idx="22">
                  <c:v>336883.66899999999</c:v>
                </c:pt>
                <c:pt idx="23">
                  <c:v>336883.66899999999</c:v>
                </c:pt>
                <c:pt idx="24">
                  <c:v>339590.22499999998</c:v>
                </c:pt>
                <c:pt idx="25">
                  <c:v>339590.22499999998</c:v>
                </c:pt>
                <c:pt idx="26">
                  <c:v>339590.22499999998</c:v>
                </c:pt>
                <c:pt idx="27">
                  <c:v>347171.663</c:v>
                </c:pt>
                <c:pt idx="28">
                  <c:v>347171.663</c:v>
                </c:pt>
                <c:pt idx="29">
                  <c:v>347171.663</c:v>
                </c:pt>
                <c:pt idx="30">
                  <c:v>349073.58199999999</c:v>
                </c:pt>
                <c:pt idx="31">
                  <c:v>349073.58199999999</c:v>
                </c:pt>
                <c:pt idx="32">
                  <c:v>349073.58199999999</c:v>
                </c:pt>
              </c:numCache>
            </c:numRef>
          </c:cat>
          <c:val>
            <c:numRef>
              <c:f>Sheet1!$E$2:$E$34</c:f>
              <c:numCache>
                <c:formatCode>General</c:formatCode>
                <c:ptCount val="3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BED-4889-A03E-49263024BF6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F8A866"/>
            </a:solidFill>
            <a:ln>
              <a:solidFill>
                <a:srgbClr val="6A737B">
                  <a:lumMod val="20000"/>
                  <a:lumOff val="80000"/>
                </a:srgbClr>
              </a:solidFill>
            </a:ln>
          </c:spPr>
          <c:cat>
            <c:numRef>
              <c:f>Sheet1!$A$2:$A$34</c:f>
              <c:numCache>
                <c:formatCode>General</c:formatCode>
                <c:ptCount val="33"/>
                <c:pt idx="0">
                  <c:v>0</c:v>
                </c:pt>
                <c:pt idx="1">
                  <c:v>6000</c:v>
                </c:pt>
                <c:pt idx="2">
                  <c:v>6000</c:v>
                </c:pt>
                <c:pt idx="3">
                  <c:v>57378.18</c:v>
                </c:pt>
                <c:pt idx="4">
                  <c:v>57378.18</c:v>
                </c:pt>
                <c:pt idx="5">
                  <c:v>57378.18</c:v>
                </c:pt>
                <c:pt idx="6">
                  <c:v>89038.68</c:v>
                </c:pt>
                <c:pt idx="7">
                  <c:v>89038.68</c:v>
                </c:pt>
                <c:pt idx="8">
                  <c:v>89038.68</c:v>
                </c:pt>
                <c:pt idx="9">
                  <c:v>99011.193999999989</c:v>
                </c:pt>
                <c:pt idx="10">
                  <c:v>99011.193999999989</c:v>
                </c:pt>
                <c:pt idx="11">
                  <c:v>99011.193999999989</c:v>
                </c:pt>
                <c:pt idx="12">
                  <c:v>110731.19399999999</c:v>
                </c:pt>
                <c:pt idx="13">
                  <c:v>110731.19399999999</c:v>
                </c:pt>
                <c:pt idx="14">
                  <c:v>110731.19399999999</c:v>
                </c:pt>
                <c:pt idx="15">
                  <c:v>117123.60499999998</c:v>
                </c:pt>
                <c:pt idx="16">
                  <c:v>117123.60499999998</c:v>
                </c:pt>
                <c:pt idx="17">
                  <c:v>117123.60499999998</c:v>
                </c:pt>
                <c:pt idx="18">
                  <c:v>330710.10499999998</c:v>
                </c:pt>
                <c:pt idx="19">
                  <c:v>330710.10499999998</c:v>
                </c:pt>
                <c:pt idx="20">
                  <c:v>330710.10499999998</c:v>
                </c:pt>
                <c:pt idx="21">
                  <c:v>336883.66899999999</c:v>
                </c:pt>
                <c:pt idx="22">
                  <c:v>336883.66899999999</c:v>
                </c:pt>
                <c:pt idx="23">
                  <c:v>336883.66899999999</c:v>
                </c:pt>
                <c:pt idx="24">
                  <c:v>339590.22499999998</c:v>
                </c:pt>
                <c:pt idx="25">
                  <c:v>339590.22499999998</c:v>
                </c:pt>
                <c:pt idx="26">
                  <c:v>339590.22499999998</c:v>
                </c:pt>
                <c:pt idx="27">
                  <c:v>347171.663</c:v>
                </c:pt>
                <c:pt idx="28">
                  <c:v>347171.663</c:v>
                </c:pt>
                <c:pt idx="29">
                  <c:v>347171.663</c:v>
                </c:pt>
                <c:pt idx="30">
                  <c:v>349073.58199999999</c:v>
                </c:pt>
                <c:pt idx="31">
                  <c:v>349073.58199999999</c:v>
                </c:pt>
                <c:pt idx="32">
                  <c:v>349073.58199999999</c:v>
                </c:pt>
              </c:numCache>
            </c:numRef>
          </c:cat>
          <c:val>
            <c:numRef>
              <c:f>Sheet1!$F$2:$F$34</c:f>
              <c:numCache>
                <c:formatCode>General</c:formatCode>
                <c:ptCount val="3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BED-4889-A03E-49263024BF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areaChart>
      <c:scatterChart>
        <c:scatterStyle val="lineMarker"/>
        <c:varyColors val="0"/>
        <c:ser>
          <c:idx val="5"/>
          <c:order val="5"/>
          <c:tx>
            <c:v>Label points</c:v>
          </c:tx>
          <c:spPr>
            <a:ln w="28575">
              <a:noFill/>
            </a:ln>
          </c:spPr>
          <c:marker>
            <c:symbol val="none"/>
          </c:marker>
          <c:xVal>
            <c:numRef>
              <c:f>Sheet1!$S$2:$S$11</c:f>
              <c:numCache>
                <c:formatCode>General</c:formatCode>
                <c:ptCount val="10"/>
                <c:pt idx="0">
                  <c:v>31689.09</c:v>
                </c:pt>
                <c:pt idx="1">
                  <c:v>73208.429999999993</c:v>
                </c:pt>
                <c:pt idx="2">
                  <c:v>94024.936999999991</c:v>
                </c:pt>
                <c:pt idx="3">
                  <c:v>104871.19399999999</c:v>
                </c:pt>
                <c:pt idx="4">
                  <c:v>113927.39949999998</c:v>
                </c:pt>
                <c:pt idx="5">
                  <c:v>223916.85499999998</c:v>
                </c:pt>
                <c:pt idx="6">
                  <c:v>333796.88699999999</c:v>
                </c:pt>
                <c:pt idx="7">
                  <c:v>338236.94699999999</c:v>
                </c:pt>
                <c:pt idx="8">
                  <c:v>343380.94399999996</c:v>
                </c:pt>
                <c:pt idx="9">
                  <c:v>348122.6225</c:v>
                </c:pt>
              </c:numCache>
            </c:numRef>
          </c:xVal>
          <c:yVal>
            <c:numRef>
              <c:f>Sheet1!$T$2:$T$11</c:f>
              <c:numCache>
                <c:formatCode>General</c:formatCode>
                <c:ptCount val="10"/>
                <c:pt idx="0">
                  <c:v>9.1836920000000006</c:v>
                </c:pt>
                <c:pt idx="1">
                  <c:v>9.5690799999999996</c:v>
                </c:pt>
                <c:pt idx="2">
                  <c:v>8.5607589999999991</c:v>
                </c:pt>
                <c:pt idx="3">
                  <c:v>8.8877939999999995</c:v>
                </c:pt>
                <c:pt idx="4">
                  <c:v>9.9020100000000006</c:v>
                </c:pt>
                <c:pt idx="5">
                  <c:v>13.755330000000001</c:v>
                </c:pt>
                <c:pt idx="6">
                  <c:v>12.630699999999999</c:v>
                </c:pt>
                <c:pt idx="7">
                  <c:v>13.24555</c:v>
                </c:pt>
                <c:pt idx="8">
                  <c:v>17.149360000000001</c:v>
                </c:pt>
                <c:pt idx="9">
                  <c:v>20.987829999999999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F-2BED-4889-A03E-49263024BF64}"/>
            </c:ext>
          </c:extLst>
        </c:ser>
        <c:ser>
          <c:idx val="6"/>
          <c:order val="6"/>
          <c:tx>
            <c:v>Tick marks</c:v>
          </c:tx>
          <c:spPr>
            <a:ln w="9525">
              <a:solidFill>
                <a:srgbClr val="000000"/>
              </a:solidFill>
            </a:ln>
          </c:spPr>
          <c:marker>
            <c:symbol val="none"/>
          </c:marker>
          <c:dPt>
            <c:idx val="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1-2BED-4889-A03E-49263024BF64}"/>
              </c:ext>
            </c:extLst>
          </c:dPt>
          <c:xVal>
            <c:numRef>
              <c:f>Sheet1!$P$4:$P$7</c:f>
              <c:numCache>
                <c:formatCode>General</c:formatCode>
                <c:ptCount val="4"/>
                <c:pt idx="0">
                  <c:v>6000</c:v>
                </c:pt>
                <c:pt idx="1">
                  <c:v>6000</c:v>
                </c:pt>
                <c:pt idx="2">
                  <c:v>349073.58199999999</c:v>
                </c:pt>
                <c:pt idx="3">
                  <c:v>349073.58199999999</c:v>
                </c:pt>
              </c:numCache>
            </c:numRef>
          </c:xVal>
          <c:yVal>
            <c:numRef>
              <c:f>Sheet1!$Q$4:$Q$7</c:f>
              <c:numCache>
                <c:formatCode>General</c:formatCode>
                <c:ptCount val="4"/>
                <c:pt idx="0">
                  <c:v>0</c:v>
                </c:pt>
                <c:pt idx="1">
                  <c:v>-0.7</c:v>
                </c:pt>
                <c:pt idx="2">
                  <c:v>0</c:v>
                </c:pt>
                <c:pt idx="3">
                  <c:v>-0.7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2-2BED-4889-A03E-49263024BF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scatterChart>
      <c:dateAx>
        <c:axId val="331917184"/>
        <c:scaling>
          <c:orientation val="minMax"/>
          <c:max val="355309"/>
          <c:min val="1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 w="19050">
            <a:solidFill>
              <a:srgbClr val="000000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48800"/>
        <c:crosses val="autoZero"/>
        <c:auto val="0"/>
        <c:lblOffset val="100"/>
        <c:baseTimeUnit val="days"/>
      </c:dateAx>
      <c:valAx>
        <c:axId val="331948800"/>
        <c:scaling>
          <c:orientation val="minMax"/>
          <c:max val="22"/>
          <c:min val="-5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crossBetween val="between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2.9972064584316373E-2"/>
          <c:y val="3.5643771451389528E-2"/>
          <c:w val="0.92988085280545285"/>
          <c:h val="0.92871245709722094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6A737B">
                  <a:lumMod val="20000"/>
                  <a:lumOff val="80000"/>
                </a:srgbClr>
              </a:solidFill>
            </a:ln>
          </c:spPr>
          <c:cat>
            <c:numRef>
              <c:f>Sheet1!$A$2:$A$105</c:f>
              <c:numCache>
                <c:formatCode>General</c:formatCode>
                <c:ptCount val="104"/>
                <c:pt idx="0">
                  <c:v>0</c:v>
                </c:pt>
                <c:pt idx="1">
                  <c:v>45000</c:v>
                </c:pt>
                <c:pt idx="2">
                  <c:v>45000</c:v>
                </c:pt>
                <c:pt idx="3">
                  <c:v>55688.32</c:v>
                </c:pt>
                <c:pt idx="4">
                  <c:v>55688.32</c:v>
                </c:pt>
                <c:pt idx="5">
                  <c:v>55688.32</c:v>
                </c:pt>
                <c:pt idx="6">
                  <c:v>64924.758999999998</c:v>
                </c:pt>
                <c:pt idx="7">
                  <c:v>64924.758999999998</c:v>
                </c:pt>
                <c:pt idx="8">
                  <c:v>64924.758999999998</c:v>
                </c:pt>
                <c:pt idx="9">
                  <c:v>71875.483999999997</c:v>
                </c:pt>
                <c:pt idx="10">
                  <c:v>71875.483999999997</c:v>
                </c:pt>
                <c:pt idx="11">
                  <c:v>71875.483999999997</c:v>
                </c:pt>
                <c:pt idx="12">
                  <c:v>77621.311000000002</c:v>
                </c:pt>
                <c:pt idx="13">
                  <c:v>77621.311000000002</c:v>
                </c:pt>
                <c:pt idx="14">
                  <c:v>77621.311000000002</c:v>
                </c:pt>
                <c:pt idx="15">
                  <c:v>84769.691000000006</c:v>
                </c:pt>
                <c:pt idx="16">
                  <c:v>84769.691000000006</c:v>
                </c:pt>
                <c:pt idx="17">
                  <c:v>84769.691000000006</c:v>
                </c:pt>
                <c:pt idx="18">
                  <c:v>88091.375</c:v>
                </c:pt>
                <c:pt idx="19">
                  <c:v>88091.375</c:v>
                </c:pt>
                <c:pt idx="20">
                  <c:v>88091.375</c:v>
                </c:pt>
                <c:pt idx="21">
                  <c:v>99383.554999999993</c:v>
                </c:pt>
                <c:pt idx="22">
                  <c:v>99383.554999999993</c:v>
                </c:pt>
                <c:pt idx="23">
                  <c:v>99383.554999999993</c:v>
                </c:pt>
                <c:pt idx="24">
                  <c:v>122336.245</c:v>
                </c:pt>
                <c:pt idx="25">
                  <c:v>122336.245</c:v>
                </c:pt>
                <c:pt idx="26">
                  <c:v>122336.245</c:v>
                </c:pt>
                <c:pt idx="27">
                  <c:v>131100.78899999999</c:v>
                </c:pt>
                <c:pt idx="28">
                  <c:v>131100.78899999999</c:v>
                </c:pt>
                <c:pt idx="29">
                  <c:v>131100.78899999999</c:v>
                </c:pt>
                <c:pt idx="30">
                  <c:v>216100.78899999999</c:v>
                </c:pt>
                <c:pt idx="31">
                  <c:v>216100.78899999999</c:v>
                </c:pt>
                <c:pt idx="32">
                  <c:v>216100.78899999999</c:v>
                </c:pt>
                <c:pt idx="33">
                  <c:v>220991.033</c:v>
                </c:pt>
                <c:pt idx="34">
                  <c:v>220991.033</c:v>
                </c:pt>
                <c:pt idx="35">
                  <c:v>220991.033</c:v>
                </c:pt>
                <c:pt idx="36">
                  <c:v>229255.18700000001</c:v>
                </c:pt>
                <c:pt idx="37">
                  <c:v>229255.18700000001</c:v>
                </c:pt>
                <c:pt idx="38">
                  <c:v>229255.18700000001</c:v>
                </c:pt>
                <c:pt idx="39">
                  <c:v>231730.829</c:v>
                </c:pt>
                <c:pt idx="40">
                  <c:v>231730.829</c:v>
                </c:pt>
                <c:pt idx="41">
                  <c:v>231730.829</c:v>
                </c:pt>
                <c:pt idx="42">
                  <c:v>233882.47099999999</c:v>
                </c:pt>
                <c:pt idx="43">
                  <c:v>233882.47099999999</c:v>
                </c:pt>
                <c:pt idx="44">
                  <c:v>233882.47099999999</c:v>
                </c:pt>
                <c:pt idx="45">
                  <c:v>239951.17299999998</c:v>
                </c:pt>
                <c:pt idx="46">
                  <c:v>239951.17299999998</c:v>
                </c:pt>
                <c:pt idx="47">
                  <c:v>239951.17299999998</c:v>
                </c:pt>
                <c:pt idx="48">
                  <c:v>244107.80699999997</c:v>
                </c:pt>
                <c:pt idx="49">
                  <c:v>244107.80699999997</c:v>
                </c:pt>
                <c:pt idx="50">
                  <c:v>244107.80699999997</c:v>
                </c:pt>
                <c:pt idx="51">
                  <c:v>247557.38999999998</c:v>
                </c:pt>
                <c:pt idx="52">
                  <c:v>247557.38999999998</c:v>
                </c:pt>
                <c:pt idx="53">
                  <c:v>247557.38999999998</c:v>
                </c:pt>
                <c:pt idx="54">
                  <c:v>248529.73389999999</c:v>
                </c:pt>
                <c:pt idx="55">
                  <c:v>248529.73389999999</c:v>
                </c:pt>
                <c:pt idx="56">
                  <c:v>248529.73389999999</c:v>
                </c:pt>
                <c:pt idx="57">
                  <c:v>250082.50589999999</c:v>
                </c:pt>
                <c:pt idx="58">
                  <c:v>250082.50589999999</c:v>
                </c:pt>
                <c:pt idx="59">
                  <c:v>250082.50589999999</c:v>
                </c:pt>
                <c:pt idx="60">
                  <c:v>253869.67289999998</c:v>
                </c:pt>
                <c:pt idx="61">
                  <c:v>253869.67289999998</c:v>
                </c:pt>
                <c:pt idx="62">
                  <c:v>253869.67289999998</c:v>
                </c:pt>
                <c:pt idx="63">
                  <c:v>256512.47889999999</c:v>
                </c:pt>
                <c:pt idx="64">
                  <c:v>256512.47889999999</c:v>
                </c:pt>
                <c:pt idx="65">
                  <c:v>256512.47889999999</c:v>
                </c:pt>
                <c:pt idx="66">
                  <c:v>257905.76089999999</c:v>
                </c:pt>
                <c:pt idx="67">
                  <c:v>257905.76089999999</c:v>
                </c:pt>
                <c:pt idx="68">
                  <c:v>257905.76089999999</c:v>
                </c:pt>
                <c:pt idx="69">
                  <c:v>258779.1183</c:v>
                </c:pt>
                <c:pt idx="70">
                  <c:v>258779.1183</c:v>
                </c:pt>
                <c:pt idx="71">
                  <c:v>258779.1183</c:v>
                </c:pt>
                <c:pt idx="72">
                  <c:v>259719.13829999999</c:v>
                </c:pt>
                <c:pt idx="73">
                  <c:v>259719.13829999999</c:v>
                </c:pt>
                <c:pt idx="74">
                  <c:v>259719.13829999999</c:v>
                </c:pt>
                <c:pt idx="75">
                  <c:v>260784.31029999998</c:v>
                </c:pt>
                <c:pt idx="76">
                  <c:v>260784.31029999998</c:v>
                </c:pt>
                <c:pt idx="77">
                  <c:v>260784.31029999998</c:v>
                </c:pt>
                <c:pt idx="78">
                  <c:v>261326.82289999997</c:v>
                </c:pt>
                <c:pt idx="79">
                  <c:v>261326.82289999997</c:v>
                </c:pt>
                <c:pt idx="80">
                  <c:v>261326.82289999997</c:v>
                </c:pt>
                <c:pt idx="81">
                  <c:v>263242.6029</c:v>
                </c:pt>
                <c:pt idx="82">
                  <c:v>263242.6029</c:v>
                </c:pt>
                <c:pt idx="83">
                  <c:v>263242.6029</c:v>
                </c:pt>
                <c:pt idx="84">
                  <c:v>267072.77990000002</c:v>
                </c:pt>
                <c:pt idx="85">
                  <c:v>267072.77990000002</c:v>
                </c:pt>
                <c:pt idx="86">
                  <c:v>267072.77990000002</c:v>
                </c:pt>
                <c:pt idx="87">
                  <c:v>269388.71189999999</c:v>
                </c:pt>
                <c:pt idx="88">
                  <c:v>269388.71189999999</c:v>
                </c:pt>
                <c:pt idx="89">
                  <c:v>269388.71189999999</c:v>
                </c:pt>
                <c:pt idx="90">
                  <c:v>282582.41190000001</c:v>
                </c:pt>
                <c:pt idx="91">
                  <c:v>282582.41190000001</c:v>
                </c:pt>
                <c:pt idx="92">
                  <c:v>282582.41190000001</c:v>
                </c:pt>
                <c:pt idx="93">
                  <c:v>287038.8529</c:v>
                </c:pt>
                <c:pt idx="94">
                  <c:v>287038.8529</c:v>
                </c:pt>
                <c:pt idx="95">
                  <c:v>287038.8529</c:v>
                </c:pt>
                <c:pt idx="96">
                  <c:v>306958.6029</c:v>
                </c:pt>
                <c:pt idx="97">
                  <c:v>306958.6029</c:v>
                </c:pt>
                <c:pt idx="98">
                  <c:v>306958.6029</c:v>
                </c:pt>
                <c:pt idx="99">
                  <c:v>309007.52289999998</c:v>
                </c:pt>
                <c:pt idx="100">
                  <c:v>309007.52289999998</c:v>
                </c:pt>
                <c:pt idx="101">
                  <c:v>309007.52289999998</c:v>
                </c:pt>
                <c:pt idx="102">
                  <c:v>310615.60489999998</c:v>
                </c:pt>
                <c:pt idx="103">
                  <c:v>310615.60489999998</c:v>
                </c:pt>
              </c:numCache>
            </c:numRef>
          </c:cat>
          <c:val>
            <c:numRef>
              <c:f>Sheet1!$B$2:$B$105</c:f>
              <c:numCache>
                <c:formatCode>General</c:formatCode>
                <c:ptCount val="104"/>
                <c:pt idx="0">
                  <c:v>0</c:v>
                </c:pt>
                <c:pt idx="1">
                  <c:v>0</c:v>
                </c:pt>
                <c:pt idx="2">
                  <c:v>2.3318500000000002</c:v>
                </c:pt>
                <c:pt idx="3">
                  <c:v>2.3318500000000002</c:v>
                </c:pt>
                <c:pt idx="4">
                  <c:v>0</c:v>
                </c:pt>
                <c:pt idx="5">
                  <c:v>6.5312299999999999</c:v>
                </c:pt>
                <c:pt idx="6">
                  <c:v>6.5312299999999999</c:v>
                </c:pt>
                <c:pt idx="7">
                  <c:v>0</c:v>
                </c:pt>
                <c:pt idx="8">
                  <c:v>8.4319980000000001</c:v>
                </c:pt>
                <c:pt idx="9">
                  <c:v>8.4319980000000001</c:v>
                </c:pt>
                <c:pt idx="10">
                  <c:v>0</c:v>
                </c:pt>
                <c:pt idx="11">
                  <c:v>8.0960000000000001</c:v>
                </c:pt>
                <c:pt idx="12">
                  <c:v>8.0960000000000001</c:v>
                </c:pt>
                <c:pt idx="13">
                  <c:v>0</c:v>
                </c:pt>
                <c:pt idx="14">
                  <c:v>8.4320000000000004</c:v>
                </c:pt>
                <c:pt idx="15">
                  <c:v>8.4320000000000004</c:v>
                </c:pt>
                <c:pt idx="16">
                  <c:v>0</c:v>
                </c:pt>
                <c:pt idx="17">
                  <c:v>8.4319999999999986</c:v>
                </c:pt>
                <c:pt idx="18">
                  <c:v>8.4319999999999986</c:v>
                </c:pt>
                <c:pt idx="19">
                  <c:v>0</c:v>
                </c:pt>
                <c:pt idx="20">
                  <c:v>8.4320000000000004</c:v>
                </c:pt>
                <c:pt idx="21">
                  <c:v>8.4320000000000004</c:v>
                </c:pt>
                <c:pt idx="22">
                  <c:v>0</c:v>
                </c:pt>
                <c:pt idx="23">
                  <c:v>8.0959999999999983</c:v>
                </c:pt>
                <c:pt idx="24">
                  <c:v>8.0959999999999983</c:v>
                </c:pt>
                <c:pt idx="25">
                  <c:v>0</c:v>
                </c:pt>
                <c:pt idx="26">
                  <c:v>8.0960000000000001</c:v>
                </c:pt>
                <c:pt idx="27">
                  <c:v>8.0960000000000001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-5.2449050000000002</c:v>
                </c:pt>
                <c:pt idx="33">
                  <c:v>-5.2449050000000002</c:v>
                </c:pt>
                <c:pt idx="34">
                  <c:v>0</c:v>
                </c:pt>
                <c:pt idx="35">
                  <c:v>-4.5310589999999999</c:v>
                </c:pt>
                <c:pt idx="36">
                  <c:v>-4.5310589999999999</c:v>
                </c:pt>
                <c:pt idx="37">
                  <c:v>0</c:v>
                </c:pt>
                <c:pt idx="38">
                  <c:v>-3.4068309999999999</c:v>
                </c:pt>
                <c:pt idx="39">
                  <c:v>-3.4068309999999999</c:v>
                </c:pt>
                <c:pt idx="40">
                  <c:v>0</c:v>
                </c:pt>
                <c:pt idx="41">
                  <c:v>-2.2183890000000002</c:v>
                </c:pt>
                <c:pt idx="42">
                  <c:v>-2.2183890000000002</c:v>
                </c:pt>
                <c:pt idx="43">
                  <c:v>0</c:v>
                </c:pt>
                <c:pt idx="44">
                  <c:v>5.5042150000000003</c:v>
                </c:pt>
                <c:pt idx="45">
                  <c:v>5.5042150000000003</c:v>
                </c:pt>
                <c:pt idx="46">
                  <c:v>0</c:v>
                </c:pt>
                <c:pt idx="47">
                  <c:v>5.9479639999999998</c:v>
                </c:pt>
                <c:pt idx="48">
                  <c:v>5.9479639999999998</c:v>
                </c:pt>
                <c:pt idx="49">
                  <c:v>0</c:v>
                </c:pt>
                <c:pt idx="50">
                  <c:v>6.489115</c:v>
                </c:pt>
                <c:pt idx="51">
                  <c:v>6.489115</c:v>
                </c:pt>
                <c:pt idx="52">
                  <c:v>0</c:v>
                </c:pt>
                <c:pt idx="53">
                  <c:v>10.50001</c:v>
                </c:pt>
                <c:pt idx="54">
                  <c:v>10.50001</c:v>
                </c:pt>
                <c:pt idx="55">
                  <c:v>0</c:v>
                </c:pt>
                <c:pt idx="56">
                  <c:v>10.616</c:v>
                </c:pt>
                <c:pt idx="57">
                  <c:v>10.616</c:v>
                </c:pt>
                <c:pt idx="58">
                  <c:v>0</c:v>
                </c:pt>
                <c:pt idx="59">
                  <c:v>9.1039959999999986</c:v>
                </c:pt>
                <c:pt idx="60">
                  <c:v>9.1039959999999986</c:v>
                </c:pt>
                <c:pt idx="61">
                  <c:v>0</c:v>
                </c:pt>
                <c:pt idx="62">
                  <c:v>9.1040010000000002</c:v>
                </c:pt>
                <c:pt idx="63">
                  <c:v>9.1040010000000002</c:v>
                </c:pt>
                <c:pt idx="64">
                  <c:v>0</c:v>
                </c:pt>
                <c:pt idx="65">
                  <c:v>8.4320000000000004</c:v>
                </c:pt>
                <c:pt idx="66">
                  <c:v>8.4320000000000004</c:v>
                </c:pt>
                <c:pt idx="67">
                  <c:v>0</c:v>
                </c:pt>
                <c:pt idx="68">
                  <c:v>8.4319989999999994</c:v>
                </c:pt>
                <c:pt idx="69">
                  <c:v>8.4319989999999994</c:v>
                </c:pt>
                <c:pt idx="70">
                  <c:v>0</c:v>
                </c:pt>
                <c:pt idx="71">
                  <c:v>10</c:v>
                </c:pt>
                <c:pt idx="72">
                  <c:v>10</c:v>
                </c:pt>
                <c:pt idx="73">
                  <c:v>0</c:v>
                </c:pt>
                <c:pt idx="74">
                  <c:v>10.616000000000001</c:v>
                </c:pt>
                <c:pt idx="75">
                  <c:v>10.616000000000001</c:v>
                </c:pt>
                <c:pt idx="76">
                  <c:v>0</c:v>
                </c:pt>
                <c:pt idx="77">
                  <c:v>8.4320000000000004</c:v>
                </c:pt>
                <c:pt idx="78">
                  <c:v>8.4320000000000004</c:v>
                </c:pt>
                <c:pt idx="79">
                  <c:v>0</c:v>
                </c:pt>
                <c:pt idx="80">
                  <c:v>8.4320000000000004</c:v>
                </c:pt>
                <c:pt idx="81">
                  <c:v>8.4320000000000004</c:v>
                </c:pt>
                <c:pt idx="82">
                  <c:v>0</c:v>
                </c:pt>
                <c:pt idx="83">
                  <c:v>9.6079999999999988</c:v>
                </c:pt>
                <c:pt idx="84">
                  <c:v>9.6079999999999988</c:v>
                </c:pt>
                <c:pt idx="85">
                  <c:v>0</c:v>
                </c:pt>
                <c:pt idx="86">
                  <c:v>8.4320000000000004</c:v>
                </c:pt>
                <c:pt idx="87">
                  <c:v>8.4320000000000004</c:v>
                </c:pt>
                <c:pt idx="88">
                  <c:v>0</c:v>
                </c:pt>
                <c:pt idx="89">
                  <c:v>8.0960099999999997</c:v>
                </c:pt>
                <c:pt idx="90">
                  <c:v>8.0960099999999997</c:v>
                </c:pt>
                <c:pt idx="91">
                  <c:v>0</c:v>
                </c:pt>
                <c:pt idx="92">
                  <c:v>9.6080000000000005</c:v>
                </c:pt>
                <c:pt idx="93">
                  <c:v>9.6080000000000005</c:v>
                </c:pt>
                <c:pt idx="94">
                  <c:v>0</c:v>
                </c:pt>
                <c:pt idx="95">
                  <c:v>9.16</c:v>
                </c:pt>
                <c:pt idx="96">
                  <c:v>9.16</c:v>
                </c:pt>
                <c:pt idx="97">
                  <c:v>0</c:v>
                </c:pt>
                <c:pt idx="98">
                  <c:v>10</c:v>
                </c:pt>
                <c:pt idx="99">
                  <c:v>10</c:v>
                </c:pt>
                <c:pt idx="100">
                  <c:v>0</c:v>
                </c:pt>
                <c:pt idx="101">
                  <c:v>10</c:v>
                </c:pt>
                <c:pt idx="102">
                  <c:v>10</c:v>
                </c:pt>
                <c:pt idx="10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28-4113-84CD-CEBF7F0EB50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6A737B">
                  <a:lumMod val="20000"/>
                  <a:lumOff val="80000"/>
                </a:srgbClr>
              </a:solidFill>
            </a:ln>
          </c:spPr>
          <c:cat>
            <c:numRef>
              <c:f>Sheet1!$A$2:$A$105</c:f>
              <c:numCache>
                <c:formatCode>General</c:formatCode>
                <c:ptCount val="104"/>
                <c:pt idx="0">
                  <c:v>0</c:v>
                </c:pt>
                <c:pt idx="1">
                  <c:v>45000</c:v>
                </c:pt>
                <c:pt idx="2">
                  <c:v>45000</c:v>
                </c:pt>
                <c:pt idx="3">
                  <c:v>55688.32</c:v>
                </c:pt>
                <c:pt idx="4">
                  <c:v>55688.32</c:v>
                </c:pt>
                <c:pt idx="5">
                  <c:v>55688.32</c:v>
                </c:pt>
                <c:pt idx="6">
                  <c:v>64924.758999999998</c:v>
                </c:pt>
                <c:pt idx="7">
                  <c:v>64924.758999999998</c:v>
                </c:pt>
                <c:pt idx="8">
                  <c:v>64924.758999999998</c:v>
                </c:pt>
                <c:pt idx="9">
                  <c:v>71875.483999999997</c:v>
                </c:pt>
                <c:pt idx="10">
                  <c:v>71875.483999999997</c:v>
                </c:pt>
                <c:pt idx="11">
                  <c:v>71875.483999999997</c:v>
                </c:pt>
                <c:pt idx="12">
                  <c:v>77621.311000000002</c:v>
                </c:pt>
                <c:pt idx="13">
                  <c:v>77621.311000000002</c:v>
                </c:pt>
                <c:pt idx="14">
                  <c:v>77621.311000000002</c:v>
                </c:pt>
                <c:pt idx="15">
                  <c:v>84769.691000000006</c:v>
                </c:pt>
                <c:pt idx="16">
                  <c:v>84769.691000000006</c:v>
                </c:pt>
                <c:pt idx="17">
                  <c:v>84769.691000000006</c:v>
                </c:pt>
                <c:pt idx="18">
                  <c:v>88091.375</c:v>
                </c:pt>
                <c:pt idx="19">
                  <c:v>88091.375</c:v>
                </c:pt>
                <c:pt idx="20">
                  <c:v>88091.375</c:v>
                </c:pt>
                <c:pt idx="21">
                  <c:v>99383.554999999993</c:v>
                </c:pt>
                <c:pt idx="22">
                  <c:v>99383.554999999993</c:v>
                </c:pt>
                <c:pt idx="23">
                  <c:v>99383.554999999993</c:v>
                </c:pt>
                <c:pt idx="24">
                  <c:v>122336.245</c:v>
                </c:pt>
                <c:pt idx="25">
                  <c:v>122336.245</c:v>
                </c:pt>
                <c:pt idx="26">
                  <c:v>122336.245</c:v>
                </c:pt>
                <c:pt idx="27">
                  <c:v>131100.78899999999</c:v>
                </c:pt>
                <c:pt idx="28">
                  <c:v>131100.78899999999</c:v>
                </c:pt>
                <c:pt idx="29">
                  <c:v>131100.78899999999</c:v>
                </c:pt>
                <c:pt idx="30">
                  <c:v>216100.78899999999</c:v>
                </c:pt>
                <c:pt idx="31">
                  <c:v>216100.78899999999</c:v>
                </c:pt>
                <c:pt idx="32">
                  <c:v>216100.78899999999</c:v>
                </c:pt>
                <c:pt idx="33">
                  <c:v>220991.033</c:v>
                </c:pt>
                <c:pt idx="34">
                  <c:v>220991.033</c:v>
                </c:pt>
                <c:pt idx="35">
                  <c:v>220991.033</c:v>
                </c:pt>
                <c:pt idx="36">
                  <c:v>229255.18700000001</c:v>
                </c:pt>
                <c:pt idx="37">
                  <c:v>229255.18700000001</c:v>
                </c:pt>
                <c:pt idx="38">
                  <c:v>229255.18700000001</c:v>
                </c:pt>
                <c:pt idx="39">
                  <c:v>231730.829</c:v>
                </c:pt>
                <c:pt idx="40">
                  <c:v>231730.829</c:v>
                </c:pt>
                <c:pt idx="41">
                  <c:v>231730.829</c:v>
                </c:pt>
                <c:pt idx="42">
                  <c:v>233882.47099999999</c:v>
                </c:pt>
                <c:pt idx="43">
                  <c:v>233882.47099999999</c:v>
                </c:pt>
                <c:pt idx="44">
                  <c:v>233882.47099999999</c:v>
                </c:pt>
                <c:pt idx="45">
                  <c:v>239951.17299999998</c:v>
                </c:pt>
                <c:pt idx="46">
                  <c:v>239951.17299999998</c:v>
                </c:pt>
                <c:pt idx="47">
                  <c:v>239951.17299999998</c:v>
                </c:pt>
                <c:pt idx="48">
                  <c:v>244107.80699999997</c:v>
                </c:pt>
                <c:pt idx="49">
                  <c:v>244107.80699999997</c:v>
                </c:pt>
                <c:pt idx="50">
                  <c:v>244107.80699999997</c:v>
                </c:pt>
                <c:pt idx="51">
                  <c:v>247557.38999999998</c:v>
                </c:pt>
                <c:pt idx="52">
                  <c:v>247557.38999999998</c:v>
                </c:pt>
                <c:pt idx="53">
                  <c:v>247557.38999999998</c:v>
                </c:pt>
                <c:pt idx="54">
                  <c:v>248529.73389999999</c:v>
                </c:pt>
                <c:pt idx="55">
                  <c:v>248529.73389999999</c:v>
                </c:pt>
                <c:pt idx="56">
                  <c:v>248529.73389999999</c:v>
                </c:pt>
                <c:pt idx="57">
                  <c:v>250082.50589999999</c:v>
                </c:pt>
                <c:pt idx="58">
                  <c:v>250082.50589999999</c:v>
                </c:pt>
                <c:pt idx="59">
                  <c:v>250082.50589999999</c:v>
                </c:pt>
                <c:pt idx="60">
                  <c:v>253869.67289999998</c:v>
                </c:pt>
                <c:pt idx="61">
                  <c:v>253869.67289999998</c:v>
                </c:pt>
                <c:pt idx="62">
                  <c:v>253869.67289999998</c:v>
                </c:pt>
                <c:pt idx="63">
                  <c:v>256512.47889999999</c:v>
                </c:pt>
                <c:pt idx="64">
                  <c:v>256512.47889999999</c:v>
                </c:pt>
                <c:pt idx="65">
                  <c:v>256512.47889999999</c:v>
                </c:pt>
                <c:pt idx="66">
                  <c:v>257905.76089999999</c:v>
                </c:pt>
                <c:pt idx="67">
                  <c:v>257905.76089999999</c:v>
                </c:pt>
                <c:pt idx="68">
                  <c:v>257905.76089999999</c:v>
                </c:pt>
                <c:pt idx="69">
                  <c:v>258779.1183</c:v>
                </c:pt>
                <c:pt idx="70">
                  <c:v>258779.1183</c:v>
                </c:pt>
                <c:pt idx="71">
                  <c:v>258779.1183</c:v>
                </c:pt>
                <c:pt idx="72">
                  <c:v>259719.13829999999</c:v>
                </c:pt>
                <c:pt idx="73">
                  <c:v>259719.13829999999</c:v>
                </c:pt>
                <c:pt idx="74">
                  <c:v>259719.13829999999</c:v>
                </c:pt>
                <c:pt idx="75">
                  <c:v>260784.31029999998</c:v>
                </c:pt>
                <c:pt idx="76">
                  <c:v>260784.31029999998</c:v>
                </c:pt>
                <c:pt idx="77">
                  <c:v>260784.31029999998</c:v>
                </c:pt>
                <c:pt idx="78">
                  <c:v>261326.82289999997</c:v>
                </c:pt>
                <c:pt idx="79">
                  <c:v>261326.82289999997</c:v>
                </c:pt>
                <c:pt idx="80">
                  <c:v>261326.82289999997</c:v>
                </c:pt>
                <c:pt idx="81">
                  <c:v>263242.6029</c:v>
                </c:pt>
                <c:pt idx="82">
                  <c:v>263242.6029</c:v>
                </c:pt>
                <c:pt idx="83">
                  <c:v>263242.6029</c:v>
                </c:pt>
                <c:pt idx="84">
                  <c:v>267072.77990000002</c:v>
                </c:pt>
                <c:pt idx="85">
                  <c:v>267072.77990000002</c:v>
                </c:pt>
                <c:pt idx="86">
                  <c:v>267072.77990000002</c:v>
                </c:pt>
                <c:pt idx="87">
                  <c:v>269388.71189999999</c:v>
                </c:pt>
                <c:pt idx="88">
                  <c:v>269388.71189999999</c:v>
                </c:pt>
                <c:pt idx="89">
                  <c:v>269388.71189999999</c:v>
                </c:pt>
                <c:pt idx="90">
                  <c:v>282582.41190000001</c:v>
                </c:pt>
                <c:pt idx="91">
                  <c:v>282582.41190000001</c:v>
                </c:pt>
                <c:pt idx="92">
                  <c:v>282582.41190000001</c:v>
                </c:pt>
                <c:pt idx="93">
                  <c:v>287038.8529</c:v>
                </c:pt>
                <c:pt idx="94">
                  <c:v>287038.8529</c:v>
                </c:pt>
                <c:pt idx="95">
                  <c:v>287038.8529</c:v>
                </c:pt>
                <c:pt idx="96">
                  <c:v>306958.6029</c:v>
                </c:pt>
                <c:pt idx="97">
                  <c:v>306958.6029</c:v>
                </c:pt>
                <c:pt idx="98">
                  <c:v>306958.6029</c:v>
                </c:pt>
                <c:pt idx="99">
                  <c:v>309007.52289999998</c:v>
                </c:pt>
                <c:pt idx="100">
                  <c:v>309007.52289999998</c:v>
                </c:pt>
                <c:pt idx="101">
                  <c:v>309007.52289999998</c:v>
                </c:pt>
                <c:pt idx="102">
                  <c:v>310615.60489999998</c:v>
                </c:pt>
                <c:pt idx="103">
                  <c:v>310615.60489999998</c:v>
                </c:pt>
              </c:numCache>
            </c:numRef>
          </c:cat>
          <c:val>
            <c:numRef>
              <c:f>Sheet1!$C$2:$C$105</c:f>
              <c:numCache>
                <c:formatCode>General</c:formatCode>
                <c:ptCount val="10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1.2053100000000008</c:v>
                </c:pt>
                <c:pt idx="9">
                  <c:v>1.2053100000000008</c:v>
                </c:pt>
                <c:pt idx="10">
                  <c:v>0</c:v>
                </c:pt>
                <c:pt idx="11">
                  <c:v>2.3874200000000005</c:v>
                </c:pt>
                <c:pt idx="12">
                  <c:v>2.3874200000000005</c:v>
                </c:pt>
                <c:pt idx="13">
                  <c:v>0</c:v>
                </c:pt>
                <c:pt idx="14">
                  <c:v>2.9227299999999996</c:v>
                </c:pt>
                <c:pt idx="15">
                  <c:v>2.9227299999999996</c:v>
                </c:pt>
                <c:pt idx="16">
                  <c:v>0</c:v>
                </c:pt>
                <c:pt idx="17">
                  <c:v>5.2425700000000006</c:v>
                </c:pt>
                <c:pt idx="18">
                  <c:v>5.2425700000000006</c:v>
                </c:pt>
                <c:pt idx="19">
                  <c:v>0</c:v>
                </c:pt>
                <c:pt idx="20">
                  <c:v>5.9644700000000004</c:v>
                </c:pt>
                <c:pt idx="21">
                  <c:v>5.9644700000000004</c:v>
                </c:pt>
                <c:pt idx="22">
                  <c:v>0</c:v>
                </c:pt>
                <c:pt idx="23">
                  <c:v>6.4521000000000015</c:v>
                </c:pt>
                <c:pt idx="24">
                  <c:v>6.4521000000000015</c:v>
                </c:pt>
                <c:pt idx="25">
                  <c:v>0</c:v>
                </c:pt>
                <c:pt idx="26">
                  <c:v>16.381440000000001</c:v>
                </c:pt>
                <c:pt idx="27">
                  <c:v>16.381440000000001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3.189000000000064E-2</c:v>
                </c:pt>
                <c:pt idx="57">
                  <c:v>3.189000000000064E-2</c:v>
                </c:pt>
                <c:pt idx="58">
                  <c:v>0</c:v>
                </c:pt>
                <c:pt idx="59">
                  <c:v>0.46990000000000087</c:v>
                </c:pt>
                <c:pt idx="60">
                  <c:v>0.46990000000000087</c:v>
                </c:pt>
                <c:pt idx="61">
                  <c:v>0</c:v>
                </c:pt>
                <c:pt idx="62">
                  <c:v>0.52260000000000062</c:v>
                </c:pt>
                <c:pt idx="63">
                  <c:v>0.52260000000000062</c:v>
                </c:pt>
                <c:pt idx="64">
                  <c:v>0</c:v>
                </c:pt>
                <c:pt idx="65">
                  <c:v>0.52472999999999992</c:v>
                </c:pt>
                <c:pt idx="66">
                  <c:v>0.52472999999999992</c:v>
                </c:pt>
                <c:pt idx="67">
                  <c:v>0</c:v>
                </c:pt>
                <c:pt idx="68">
                  <c:v>1.1009100000000007</c:v>
                </c:pt>
                <c:pt idx="69">
                  <c:v>1.1009100000000007</c:v>
                </c:pt>
                <c:pt idx="70">
                  <c:v>0</c:v>
                </c:pt>
                <c:pt idx="71">
                  <c:v>2.5467200000000005</c:v>
                </c:pt>
                <c:pt idx="72">
                  <c:v>2.5467200000000005</c:v>
                </c:pt>
                <c:pt idx="73">
                  <c:v>0</c:v>
                </c:pt>
                <c:pt idx="74">
                  <c:v>2.5766899999999993</c:v>
                </c:pt>
                <c:pt idx="75">
                  <c:v>2.5766899999999993</c:v>
                </c:pt>
                <c:pt idx="76">
                  <c:v>0</c:v>
                </c:pt>
                <c:pt idx="77">
                  <c:v>3.9979099999999992</c:v>
                </c:pt>
                <c:pt idx="78">
                  <c:v>3.9979099999999992</c:v>
                </c:pt>
                <c:pt idx="79">
                  <c:v>0</c:v>
                </c:pt>
                <c:pt idx="80">
                  <c:v>4.9291999999999998</c:v>
                </c:pt>
                <c:pt idx="81">
                  <c:v>4.9291999999999998</c:v>
                </c:pt>
                <c:pt idx="82">
                  <c:v>0</c:v>
                </c:pt>
                <c:pt idx="83">
                  <c:v>5.2650400000000008</c:v>
                </c:pt>
                <c:pt idx="84">
                  <c:v>5.2650400000000008</c:v>
                </c:pt>
                <c:pt idx="85">
                  <c:v>0</c:v>
                </c:pt>
                <c:pt idx="86">
                  <c:v>6.5038499999999999</c:v>
                </c:pt>
                <c:pt idx="87">
                  <c:v>6.5038499999999999</c:v>
                </c:pt>
                <c:pt idx="88">
                  <c:v>0</c:v>
                </c:pt>
                <c:pt idx="89">
                  <c:v>9.3928499999999993</c:v>
                </c:pt>
                <c:pt idx="90">
                  <c:v>9.3928499999999993</c:v>
                </c:pt>
                <c:pt idx="91">
                  <c:v>0</c:v>
                </c:pt>
                <c:pt idx="92">
                  <c:v>9.7037699999999987</c:v>
                </c:pt>
                <c:pt idx="93">
                  <c:v>9.7037699999999987</c:v>
                </c:pt>
                <c:pt idx="94">
                  <c:v>0</c:v>
                </c:pt>
                <c:pt idx="95">
                  <c:v>13.050750000000001</c:v>
                </c:pt>
                <c:pt idx="96">
                  <c:v>13.050750000000001</c:v>
                </c:pt>
                <c:pt idx="97">
                  <c:v>0</c:v>
                </c:pt>
                <c:pt idx="98">
                  <c:v>15.303609999999999</c:v>
                </c:pt>
                <c:pt idx="99">
                  <c:v>15.303609999999999</c:v>
                </c:pt>
                <c:pt idx="100">
                  <c:v>0</c:v>
                </c:pt>
                <c:pt idx="101">
                  <c:v>21.34169</c:v>
                </c:pt>
                <c:pt idx="102">
                  <c:v>21.34169</c:v>
                </c:pt>
                <c:pt idx="10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F28-4113-84CD-CEBF7F0EB50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6A737B">
                <a:lumMod val="20000"/>
                <a:lumOff val="80000"/>
              </a:srgbClr>
            </a:solidFill>
            <a:ln w="9525">
              <a:noFill/>
            </a:ln>
          </c:spPr>
          <c:cat>
            <c:numRef>
              <c:f>Sheet1!$A$2:$A$105</c:f>
              <c:numCache>
                <c:formatCode>General</c:formatCode>
                <c:ptCount val="104"/>
                <c:pt idx="0">
                  <c:v>0</c:v>
                </c:pt>
                <c:pt idx="1">
                  <c:v>45000</c:v>
                </c:pt>
                <c:pt idx="2">
                  <c:v>45000</c:v>
                </c:pt>
                <c:pt idx="3">
                  <c:v>55688.32</c:v>
                </c:pt>
                <c:pt idx="4">
                  <c:v>55688.32</c:v>
                </c:pt>
                <c:pt idx="5">
                  <c:v>55688.32</c:v>
                </c:pt>
                <c:pt idx="6">
                  <c:v>64924.758999999998</c:v>
                </c:pt>
                <c:pt idx="7">
                  <c:v>64924.758999999998</c:v>
                </c:pt>
                <c:pt idx="8">
                  <c:v>64924.758999999998</c:v>
                </c:pt>
                <c:pt idx="9">
                  <c:v>71875.483999999997</c:v>
                </c:pt>
                <c:pt idx="10">
                  <c:v>71875.483999999997</c:v>
                </c:pt>
                <c:pt idx="11">
                  <c:v>71875.483999999997</c:v>
                </c:pt>
                <c:pt idx="12">
                  <c:v>77621.311000000002</c:v>
                </c:pt>
                <c:pt idx="13">
                  <c:v>77621.311000000002</c:v>
                </c:pt>
                <c:pt idx="14">
                  <c:v>77621.311000000002</c:v>
                </c:pt>
                <c:pt idx="15">
                  <c:v>84769.691000000006</c:v>
                </c:pt>
                <c:pt idx="16">
                  <c:v>84769.691000000006</c:v>
                </c:pt>
                <c:pt idx="17">
                  <c:v>84769.691000000006</c:v>
                </c:pt>
                <c:pt idx="18">
                  <c:v>88091.375</c:v>
                </c:pt>
                <c:pt idx="19">
                  <c:v>88091.375</c:v>
                </c:pt>
                <c:pt idx="20">
                  <c:v>88091.375</c:v>
                </c:pt>
                <c:pt idx="21">
                  <c:v>99383.554999999993</c:v>
                </c:pt>
                <c:pt idx="22">
                  <c:v>99383.554999999993</c:v>
                </c:pt>
                <c:pt idx="23">
                  <c:v>99383.554999999993</c:v>
                </c:pt>
                <c:pt idx="24">
                  <c:v>122336.245</c:v>
                </c:pt>
                <c:pt idx="25">
                  <c:v>122336.245</c:v>
                </c:pt>
                <c:pt idx="26">
                  <c:v>122336.245</c:v>
                </c:pt>
                <c:pt idx="27">
                  <c:v>131100.78899999999</c:v>
                </c:pt>
                <c:pt idx="28">
                  <c:v>131100.78899999999</c:v>
                </c:pt>
                <c:pt idx="29">
                  <c:v>131100.78899999999</c:v>
                </c:pt>
                <c:pt idx="30">
                  <c:v>216100.78899999999</c:v>
                </c:pt>
                <c:pt idx="31">
                  <c:v>216100.78899999999</c:v>
                </c:pt>
                <c:pt idx="32">
                  <c:v>216100.78899999999</c:v>
                </c:pt>
                <c:pt idx="33">
                  <c:v>220991.033</c:v>
                </c:pt>
                <c:pt idx="34">
                  <c:v>220991.033</c:v>
                </c:pt>
                <c:pt idx="35">
                  <c:v>220991.033</c:v>
                </c:pt>
                <c:pt idx="36">
                  <c:v>229255.18700000001</c:v>
                </c:pt>
                <c:pt idx="37">
                  <c:v>229255.18700000001</c:v>
                </c:pt>
                <c:pt idx="38">
                  <c:v>229255.18700000001</c:v>
                </c:pt>
                <c:pt idx="39">
                  <c:v>231730.829</c:v>
                </c:pt>
                <c:pt idx="40">
                  <c:v>231730.829</c:v>
                </c:pt>
                <c:pt idx="41">
                  <c:v>231730.829</c:v>
                </c:pt>
                <c:pt idx="42">
                  <c:v>233882.47099999999</c:v>
                </c:pt>
                <c:pt idx="43">
                  <c:v>233882.47099999999</c:v>
                </c:pt>
                <c:pt idx="44">
                  <c:v>233882.47099999999</c:v>
                </c:pt>
                <c:pt idx="45">
                  <c:v>239951.17299999998</c:v>
                </c:pt>
                <c:pt idx="46">
                  <c:v>239951.17299999998</c:v>
                </c:pt>
                <c:pt idx="47">
                  <c:v>239951.17299999998</c:v>
                </c:pt>
                <c:pt idx="48">
                  <c:v>244107.80699999997</c:v>
                </c:pt>
                <c:pt idx="49">
                  <c:v>244107.80699999997</c:v>
                </c:pt>
                <c:pt idx="50">
                  <c:v>244107.80699999997</c:v>
                </c:pt>
                <c:pt idx="51">
                  <c:v>247557.38999999998</c:v>
                </c:pt>
                <c:pt idx="52">
                  <c:v>247557.38999999998</c:v>
                </c:pt>
                <c:pt idx="53">
                  <c:v>247557.38999999998</c:v>
                </c:pt>
                <c:pt idx="54">
                  <c:v>248529.73389999999</c:v>
                </c:pt>
                <c:pt idx="55">
                  <c:v>248529.73389999999</c:v>
                </c:pt>
                <c:pt idx="56">
                  <c:v>248529.73389999999</c:v>
                </c:pt>
                <c:pt idx="57">
                  <c:v>250082.50589999999</c:v>
                </c:pt>
                <c:pt idx="58">
                  <c:v>250082.50589999999</c:v>
                </c:pt>
                <c:pt idx="59">
                  <c:v>250082.50589999999</c:v>
                </c:pt>
                <c:pt idx="60">
                  <c:v>253869.67289999998</c:v>
                </c:pt>
                <c:pt idx="61">
                  <c:v>253869.67289999998</c:v>
                </c:pt>
                <c:pt idx="62">
                  <c:v>253869.67289999998</c:v>
                </c:pt>
                <c:pt idx="63">
                  <c:v>256512.47889999999</c:v>
                </c:pt>
                <c:pt idx="64">
                  <c:v>256512.47889999999</c:v>
                </c:pt>
                <c:pt idx="65">
                  <c:v>256512.47889999999</c:v>
                </c:pt>
                <c:pt idx="66">
                  <c:v>257905.76089999999</c:v>
                </c:pt>
                <c:pt idx="67">
                  <c:v>257905.76089999999</c:v>
                </c:pt>
                <c:pt idx="68">
                  <c:v>257905.76089999999</c:v>
                </c:pt>
                <c:pt idx="69">
                  <c:v>258779.1183</c:v>
                </c:pt>
                <c:pt idx="70">
                  <c:v>258779.1183</c:v>
                </c:pt>
                <c:pt idx="71">
                  <c:v>258779.1183</c:v>
                </c:pt>
                <c:pt idx="72">
                  <c:v>259719.13829999999</c:v>
                </c:pt>
                <c:pt idx="73">
                  <c:v>259719.13829999999</c:v>
                </c:pt>
                <c:pt idx="74">
                  <c:v>259719.13829999999</c:v>
                </c:pt>
                <c:pt idx="75">
                  <c:v>260784.31029999998</c:v>
                </c:pt>
                <c:pt idx="76">
                  <c:v>260784.31029999998</c:v>
                </c:pt>
                <c:pt idx="77">
                  <c:v>260784.31029999998</c:v>
                </c:pt>
                <c:pt idx="78">
                  <c:v>261326.82289999997</c:v>
                </c:pt>
                <c:pt idx="79">
                  <c:v>261326.82289999997</c:v>
                </c:pt>
                <c:pt idx="80">
                  <c:v>261326.82289999997</c:v>
                </c:pt>
                <c:pt idx="81">
                  <c:v>263242.6029</c:v>
                </c:pt>
                <c:pt idx="82">
                  <c:v>263242.6029</c:v>
                </c:pt>
                <c:pt idx="83">
                  <c:v>263242.6029</c:v>
                </c:pt>
                <c:pt idx="84">
                  <c:v>267072.77990000002</c:v>
                </c:pt>
                <c:pt idx="85">
                  <c:v>267072.77990000002</c:v>
                </c:pt>
                <c:pt idx="86">
                  <c:v>267072.77990000002</c:v>
                </c:pt>
                <c:pt idx="87">
                  <c:v>269388.71189999999</c:v>
                </c:pt>
                <c:pt idx="88">
                  <c:v>269388.71189999999</c:v>
                </c:pt>
                <c:pt idx="89">
                  <c:v>269388.71189999999</c:v>
                </c:pt>
                <c:pt idx="90">
                  <c:v>282582.41190000001</c:v>
                </c:pt>
                <c:pt idx="91">
                  <c:v>282582.41190000001</c:v>
                </c:pt>
                <c:pt idx="92">
                  <c:v>282582.41190000001</c:v>
                </c:pt>
                <c:pt idx="93">
                  <c:v>287038.8529</c:v>
                </c:pt>
                <c:pt idx="94">
                  <c:v>287038.8529</c:v>
                </c:pt>
                <c:pt idx="95">
                  <c:v>287038.8529</c:v>
                </c:pt>
                <c:pt idx="96">
                  <c:v>306958.6029</c:v>
                </c:pt>
                <c:pt idx="97">
                  <c:v>306958.6029</c:v>
                </c:pt>
                <c:pt idx="98">
                  <c:v>306958.6029</c:v>
                </c:pt>
                <c:pt idx="99">
                  <c:v>309007.52289999998</c:v>
                </c:pt>
                <c:pt idx="100">
                  <c:v>309007.52289999998</c:v>
                </c:pt>
                <c:pt idx="101">
                  <c:v>309007.52289999998</c:v>
                </c:pt>
                <c:pt idx="102">
                  <c:v>310615.60489999998</c:v>
                </c:pt>
                <c:pt idx="103">
                  <c:v>310615.60489999998</c:v>
                </c:pt>
              </c:numCache>
            </c:numRef>
          </c:cat>
          <c:val>
            <c:numRef>
              <c:f>Sheet1!$D$2:$D$105</c:f>
              <c:numCache>
                <c:formatCode>General</c:formatCode>
                <c:ptCount val="104"/>
                <c:pt idx="0">
                  <c:v>0</c:v>
                </c:pt>
                <c:pt idx="1">
                  <c:v>0</c:v>
                </c:pt>
                <c:pt idx="2">
                  <c:v>6.1001509999999994</c:v>
                </c:pt>
                <c:pt idx="3">
                  <c:v>6.1001509999999994</c:v>
                </c:pt>
                <c:pt idx="4">
                  <c:v>0</c:v>
                </c:pt>
                <c:pt idx="5">
                  <c:v>1.9007699999999987</c:v>
                </c:pt>
                <c:pt idx="6">
                  <c:v>1.9007699999999987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15.244904999999999</c:v>
                </c:pt>
                <c:pt idx="33">
                  <c:v>15.244904999999999</c:v>
                </c:pt>
                <c:pt idx="34">
                  <c:v>0</c:v>
                </c:pt>
                <c:pt idx="35">
                  <c:v>12.963058999999999</c:v>
                </c:pt>
                <c:pt idx="36">
                  <c:v>12.963058999999999</c:v>
                </c:pt>
                <c:pt idx="37">
                  <c:v>0</c:v>
                </c:pt>
                <c:pt idx="38">
                  <c:v>13.406831</c:v>
                </c:pt>
                <c:pt idx="39">
                  <c:v>13.406831</c:v>
                </c:pt>
                <c:pt idx="40">
                  <c:v>0</c:v>
                </c:pt>
                <c:pt idx="41">
                  <c:v>12.218389</c:v>
                </c:pt>
                <c:pt idx="42">
                  <c:v>12.218389</c:v>
                </c:pt>
                <c:pt idx="43">
                  <c:v>0</c:v>
                </c:pt>
                <c:pt idx="44">
                  <c:v>4.4957849999999997</c:v>
                </c:pt>
                <c:pt idx="45">
                  <c:v>4.4957849999999997</c:v>
                </c:pt>
                <c:pt idx="46">
                  <c:v>0</c:v>
                </c:pt>
                <c:pt idx="47">
                  <c:v>2.4840359999999988</c:v>
                </c:pt>
                <c:pt idx="48">
                  <c:v>2.4840359999999988</c:v>
                </c:pt>
                <c:pt idx="49">
                  <c:v>0</c:v>
                </c:pt>
                <c:pt idx="50">
                  <c:v>2.446885</c:v>
                </c:pt>
                <c:pt idx="51">
                  <c:v>2.446885</c:v>
                </c:pt>
                <c:pt idx="52">
                  <c:v>0</c:v>
                </c:pt>
                <c:pt idx="53">
                  <c:v>0.11598900000000079</c:v>
                </c:pt>
                <c:pt idx="54">
                  <c:v>0.11598900000000079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F28-4113-84CD-CEBF7F0EB50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6A737B">
                <a:lumMod val="20000"/>
                <a:lumOff val="80000"/>
              </a:srgbClr>
            </a:solidFill>
            <a:ln>
              <a:noFill/>
            </a:ln>
          </c:spPr>
          <c:cat>
            <c:numRef>
              <c:f>Sheet1!$A$2:$A$105</c:f>
              <c:numCache>
                <c:formatCode>General</c:formatCode>
                <c:ptCount val="104"/>
                <c:pt idx="0">
                  <c:v>0</c:v>
                </c:pt>
                <c:pt idx="1">
                  <c:v>45000</c:v>
                </c:pt>
                <c:pt idx="2">
                  <c:v>45000</c:v>
                </c:pt>
                <c:pt idx="3">
                  <c:v>55688.32</c:v>
                </c:pt>
                <c:pt idx="4">
                  <c:v>55688.32</c:v>
                </c:pt>
                <c:pt idx="5">
                  <c:v>55688.32</c:v>
                </c:pt>
                <c:pt idx="6">
                  <c:v>64924.758999999998</c:v>
                </c:pt>
                <c:pt idx="7">
                  <c:v>64924.758999999998</c:v>
                </c:pt>
                <c:pt idx="8">
                  <c:v>64924.758999999998</c:v>
                </c:pt>
                <c:pt idx="9">
                  <c:v>71875.483999999997</c:v>
                </c:pt>
                <c:pt idx="10">
                  <c:v>71875.483999999997</c:v>
                </c:pt>
                <c:pt idx="11">
                  <c:v>71875.483999999997</c:v>
                </c:pt>
                <c:pt idx="12">
                  <c:v>77621.311000000002</c:v>
                </c:pt>
                <c:pt idx="13">
                  <c:v>77621.311000000002</c:v>
                </c:pt>
                <c:pt idx="14">
                  <c:v>77621.311000000002</c:v>
                </c:pt>
                <c:pt idx="15">
                  <c:v>84769.691000000006</c:v>
                </c:pt>
                <c:pt idx="16">
                  <c:v>84769.691000000006</c:v>
                </c:pt>
                <c:pt idx="17">
                  <c:v>84769.691000000006</c:v>
                </c:pt>
                <c:pt idx="18">
                  <c:v>88091.375</c:v>
                </c:pt>
                <c:pt idx="19">
                  <c:v>88091.375</c:v>
                </c:pt>
                <c:pt idx="20">
                  <c:v>88091.375</c:v>
                </c:pt>
                <c:pt idx="21">
                  <c:v>99383.554999999993</c:v>
                </c:pt>
                <c:pt idx="22">
                  <c:v>99383.554999999993</c:v>
                </c:pt>
                <c:pt idx="23">
                  <c:v>99383.554999999993</c:v>
                </c:pt>
                <c:pt idx="24">
                  <c:v>122336.245</c:v>
                </c:pt>
                <c:pt idx="25">
                  <c:v>122336.245</c:v>
                </c:pt>
                <c:pt idx="26">
                  <c:v>122336.245</c:v>
                </c:pt>
                <c:pt idx="27">
                  <c:v>131100.78899999999</c:v>
                </c:pt>
                <c:pt idx="28">
                  <c:v>131100.78899999999</c:v>
                </c:pt>
                <c:pt idx="29">
                  <c:v>131100.78899999999</c:v>
                </c:pt>
                <c:pt idx="30">
                  <c:v>216100.78899999999</c:v>
                </c:pt>
                <c:pt idx="31">
                  <c:v>216100.78899999999</c:v>
                </c:pt>
                <c:pt idx="32">
                  <c:v>216100.78899999999</c:v>
                </c:pt>
                <c:pt idx="33">
                  <c:v>220991.033</c:v>
                </c:pt>
                <c:pt idx="34">
                  <c:v>220991.033</c:v>
                </c:pt>
                <c:pt idx="35">
                  <c:v>220991.033</c:v>
                </c:pt>
                <c:pt idx="36">
                  <c:v>229255.18700000001</c:v>
                </c:pt>
                <c:pt idx="37">
                  <c:v>229255.18700000001</c:v>
                </c:pt>
                <c:pt idx="38">
                  <c:v>229255.18700000001</c:v>
                </c:pt>
                <c:pt idx="39">
                  <c:v>231730.829</c:v>
                </c:pt>
                <c:pt idx="40">
                  <c:v>231730.829</c:v>
                </c:pt>
                <c:pt idx="41">
                  <c:v>231730.829</c:v>
                </c:pt>
                <c:pt idx="42">
                  <c:v>233882.47099999999</c:v>
                </c:pt>
                <c:pt idx="43">
                  <c:v>233882.47099999999</c:v>
                </c:pt>
                <c:pt idx="44">
                  <c:v>233882.47099999999</c:v>
                </c:pt>
                <c:pt idx="45">
                  <c:v>239951.17299999998</c:v>
                </c:pt>
                <c:pt idx="46">
                  <c:v>239951.17299999998</c:v>
                </c:pt>
                <c:pt idx="47">
                  <c:v>239951.17299999998</c:v>
                </c:pt>
                <c:pt idx="48">
                  <c:v>244107.80699999997</c:v>
                </c:pt>
                <c:pt idx="49">
                  <c:v>244107.80699999997</c:v>
                </c:pt>
                <c:pt idx="50">
                  <c:v>244107.80699999997</c:v>
                </c:pt>
                <c:pt idx="51">
                  <c:v>247557.38999999998</c:v>
                </c:pt>
                <c:pt idx="52">
                  <c:v>247557.38999999998</c:v>
                </c:pt>
                <c:pt idx="53">
                  <c:v>247557.38999999998</c:v>
                </c:pt>
                <c:pt idx="54">
                  <c:v>248529.73389999999</c:v>
                </c:pt>
                <c:pt idx="55">
                  <c:v>248529.73389999999</c:v>
                </c:pt>
                <c:pt idx="56">
                  <c:v>248529.73389999999</c:v>
                </c:pt>
                <c:pt idx="57">
                  <c:v>250082.50589999999</c:v>
                </c:pt>
                <c:pt idx="58">
                  <c:v>250082.50589999999</c:v>
                </c:pt>
                <c:pt idx="59">
                  <c:v>250082.50589999999</c:v>
                </c:pt>
                <c:pt idx="60">
                  <c:v>253869.67289999998</c:v>
                </c:pt>
                <c:pt idx="61">
                  <c:v>253869.67289999998</c:v>
                </c:pt>
                <c:pt idx="62">
                  <c:v>253869.67289999998</c:v>
                </c:pt>
                <c:pt idx="63">
                  <c:v>256512.47889999999</c:v>
                </c:pt>
                <c:pt idx="64">
                  <c:v>256512.47889999999</c:v>
                </c:pt>
                <c:pt idx="65">
                  <c:v>256512.47889999999</c:v>
                </c:pt>
                <c:pt idx="66">
                  <c:v>257905.76089999999</c:v>
                </c:pt>
                <c:pt idx="67">
                  <c:v>257905.76089999999</c:v>
                </c:pt>
                <c:pt idx="68">
                  <c:v>257905.76089999999</c:v>
                </c:pt>
                <c:pt idx="69">
                  <c:v>258779.1183</c:v>
                </c:pt>
                <c:pt idx="70">
                  <c:v>258779.1183</c:v>
                </c:pt>
                <c:pt idx="71">
                  <c:v>258779.1183</c:v>
                </c:pt>
                <c:pt idx="72">
                  <c:v>259719.13829999999</c:v>
                </c:pt>
                <c:pt idx="73">
                  <c:v>259719.13829999999</c:v>
                </c:pt>
                <c:pt idx="74">
                  <c:v>259719.13829999999</c:v>
                </c:pt>
                <c:pt idx="75">
                  <c:v>260784.31029999998</c:v>
                </c:pt>
                <c:pt idx="76">
                  <c:v>260784.31029999998</c:v>
                </c:pt>
                <c:pt idx="77">
                  <c:v>260784.31029999998</c:v>
                </c:pt>
                <c:pt idx="78">
                  <c:v>261326.82289999997</c:v>
                </c:pt>
                <c:pt idx="79">
                  <c:v>261326.82289999997</c:v>
                </c:pt>
                <c:pt idx="80">
                  <c:v>261326.82289999997</c:v>
                </c:pt>
                <c:pt idx="81">
                  <c:v>263242.6029</c:v>
                </c:pt>
                <c:pt idx="82">
                  <c:v>263242.6029</c:v>
                </c:pt>
                <c:pt idx="83">
                  <c:v>263242.6029</c:v>
                </c:pt>
                <c:pt idx="84">
                  <c:v>267072.77990000002</c:v>
                </c:pt>
                <c:pt idx="85">
                  <c:v>267072.77990000002</c:v>
                </c:pt>
                <c:pt idx="86">
                  <c:v>267072.77990000002</c:v>
                </c:pt>
                <c:pt idx="87">
                  <c:v>269388.71189999999</c:v>
                </c:pt>
                <c:pt idx="88">
                  <c:v>269388.71189999999</c:v>
                </c:pt>
                <c:pt idx="89">
                  <c:v>269388.71189999999</c:v>
                </c:pt>
                <c:pt idx="90">
                  <c:v>282582.41190000001</c:v>
                </c:pt>
                <c:pt idx="91">
                  <c:v>282582.41190000001</c:v>
                </c:pt>
                <c:pt idx="92">
                  <c:v>282582.41190000001</c:v>
                </c:pt>
                <c:pt idx="93">
                  <c:v>287038.8529</c:v>
                </c:pt>
                <c:pt idx="94">
                  <c:v>287038.8529</c:v>
                </c:pt>
                <c:pt idx="95">
                  <c:v>287038.8529</c:v>
                </c:pt>
                <c:pt idx="96">
                  <c:v>306958.6029</c:v>
                </c:pt>
                <c:pt idx="97">
                  <c:v>306958.6029</c:v>
                </c:pt>
                <c:pt idx="98">
                  <c:v>306958.6029</c:v>
                </c:pt>
                <c:pt idx="99">
                  <c:v>309007.52289999998</c:v>
                </c:pt>
                <c:pt idx="100">
                  <c:v>309007.52289999998</c:v>
                </c:pt>
                <c:pt idx="101">
                  <c:v>309007.52289999998</c:v>
                </c:pt>
                <c:pt idx="102">
                  <c:v>310615.60489999998</c:v>
                </c:pt>
                <c:pt idx="103">
                  <c:v>310615.60489999998</c:v>
                </c:pt>
              </c:numCache>
            </c:numRef>
          </c:cat>
          <c:val>
            <c:numRef>
              <c:f>Sheet1!$E$2:$E$105</c:f>
              <c:numCache>
                <c:formatCode>General</c:formatCode>
                <c:ptCount val="10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-10</c:v>
                </c:pt>
                <c:pt idx="33">
                  <c:v>-10</c:v>
                </c:pt>
                <c:pt idx="34">
                  <c:v>0</c:v>
                </c:pt>
                <c:pt idx="35">
                  <c:v>-8.4320000000000004</c:v>
                </c:pt>
                <c:pt idx="36">
                  <c:v>-8.4320000000000004</c:v>
                </c:pt>
                <c:pt idx="37">
                  <c:v>0</c:v>
                </c:pt>
                <c:pt idx="38">
                  <c:v>-10</c:v>
                </c:pt>
                <c:pt idx="39">
                  <c:v>-10</c:v>
                </c:pt>
                <c:pt idx="40">
                  <c:v>0</c:v>
                </c:pt>
                <c:pt idx="41">
                  <c:v>-10</c:v>
                </c:pt>
                <c:pt idx="42">
                  <c:v>-10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F28-4113-84CD-CEBF7F0EB50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F8A866"/>
            </a:solidFill>
            <a:ln>
              <a:solidFill>
                <a:srgbClr val="6A737B">
                  <a:lumMod val="20000"/>
                  <a:lumOff val="80000"/>
                </a:srgbClr>
              </a:solidFill>
            </a:ln>
          </c:spPr>
          <c:cat>
            <c:numRef>
              <c:f>Sheet1!$A$2:$A$105</c:f>
              <c:numCache>
                <c:formatCode>General</c:formatCode>
                <c:ptCount val="104"/>
                <c:pt idx="0">
                  <c:v>0</c:v>
                </c:pt>
                <c:pt idx="1">
                  <c:v>45000</c:v>
                </c:pt>
                <c:pt idx="2">
                  <c:v>45000</c:v>
                </c:pt>
                <c:pt idx="3">
                  <c:v>55688.32</c:v>
                </c:pt>
                <c:pt idx="4">
                  <c:v>55688.32</c:v>
                </c:pt>
                <c:pt idx="5">
                  <c:v>55688.32</c:v>
                </c:pt>
                <c:pt idx="6">
                  <c:v>64924.758999999998</c:v>
                </c:pt>
                <c:pt idx="7">
                  <c:v>64924.758999999998</c:v>
                </c:pt>
                <c:pt idx="8">
                  <c:v>64924.758999999998</c:v>
                </c:pt>
                <c:pt idx="9">
                  <c:v>71875.483999999997</c:v>
                </c:pt>
                <c:pt idx="10">
                  <c:v>71875.483999999997</c:v>
                </c:pt>
                <c:pt idx="11">
                  <c:v>71875.483999999997</c:v>
                </c:pt>
                <c:pt idx="12">
                  <c:v>77621.311000000002</c:v>
                </c:pt>
                <c:pt idx="13">
                  <c:v>77621.311000000002</c:v>
                </c:pt>
                <c:pt idx="14">
                  <c:v>77621.311000000002</c:v>
                </c:pt>
                <c:pt idx="15">
                  <c:v>84769.691000000006</c:v>
                </c:pt>
                <c:pt idx="16">
                  <c:v>84769.691000000006</c:v>
                </c:pt>
                <c:pt idx="17">
                  <c:v>84769.691000000006</c:v>
                </c:pt>
                <c:pt idx="18">
                  <c:v>88091.375</c:v>
                </c:pt>
                <c:pt idx="19">
                  <c:v>88091.375</c:v>
                </c:pt>
                <c:pt idx="20">
                  <c:v>88091.375</c:v>
                </c:pt>
                <c:pt idx="21">
                  <c:v>99383.554999999993</c:v>
                </c:pt>
                <c:pt idx="22">
                  <c:v>99383.554999999993</c:v>
                </c:pt>
                <c:pt idx="23">
                  <c:v>99383.554999999993</c:v>
                </c:pt>
                <c:pt idx="24">
                  <c:v>122336.245</c:v>
                </c:pt>
                <c:pt idx="25">
                  <c:v>122336.245</c:v>
                </c:pt>
                <c:pt idx="26">
                  <c:v>122336.245</c:v>
                </c:pt>
                <c:pt idx="27">
                  <c:v>131100.78899999999</c:v>
                </c:pt>
                <c:pt idx="28">
                  <c:v>131100.78899999999</c:v>
                </c:pt>
                <c:pt idx="29">
                  <c:v>131100.78899999999</c:v>
                </c:pt>
                <c:pt idx="30">
                  <c:v>216100.78899999999</c:v>
                </c:pt>
                <c:pt idx="31">
                  <c:v>216100.78899999999</c:v>
                </c:pt>
                <c:pt idx="32">
                  <c:v>216100.78899999999</c:v>
                </c:pt>
                <c:pt idx="33">
                  <c:v>220991.033</c:v>
                </c:pt>
                <c:pt idx="34">
                  <c:v>220991.033</c:v>
                </c:pt>
                <c:pt idx="35">
                  <c:v>220991.033</c:v>
                </c:pt>
                <c:pt idx="36">
                  <c:v>229255.18700000001</c:v>
                </c:pt>
                <c:pt idx="37">
                  <c:v>229255.18700000001</c:v>
                </c:pt>
                <c:pt idx="38">
                  <c:v>229255.18700000001</c:v>
                </c:pt>
                <c:pt idx="39">
                  <c:v>231730.829</c:v>
                </c:pt>
                <c:pt idx="40">
                  <c:v>231730.829</c:v>
                </c:pt>
                <c:pt idx="41">
                  <c:v>231730.829</c:v>
                </c:pt>
                <c:pt idx="42">
                  <c:v>233882.47099999999</c:v>
                </c:pt>
                <c:pt idx="43">
                  <c:v>233882.47099999999</c:v>
                </c:pt>
                <c:pt idx="44">
                  <c:v>233882.47099999999</c:v>
                </c:pt>
                <c:pt idx="45">
                  <c:v>239951.17299999998</c:v>
                </c:pt>
                <c:pt idx="46">
                  <c:v>239951.17299999998</c:v>
                </c:pt>
                <c:pt idx="47">
                  <c:v>239951.17299999998</c:v>
                </c:pt>
                <c:pt idx="48">
                  <c:v>244107.80699999997</c:v>
                </c:pt>
                <c:pt idx="49">
                  <c:v>244107.80699999997</c:v>
                </c:pt>
                <c:pt idx="50">
                  <c:v>244107.80699999997</c:v>
                </c:pt>
                <c:pt idx="51">
                  <c:v>247557.38999999998</c:v>
                </c:pt>
                <c:pt idx="52">
                  <c:v>247557.38999999998</c:v>
                </c:pt>
                <c:pt idx="53">
                  <c:v>247557.38999999998</c:v>
                </c:pt>
                <c:pt idx="54">
                  <c:v>248529.73389999999</c:v>
                </c:pt>
                <c:pt idx="55">
                  <c:v>248529.73389999999</c:v>
                </c:pt>
                <c:pt idx="56">
                  <c:v>248529.73389999999</c:v>
                </c:pt>
                <c:pt idx="57">
                  <c:v>250082.50589999999</c:v>
                </c:pt>
                <c:pt idx="58">
                  <c:v>250082.50589999999</c:v>
                </c:pt>
                <c:pt idx="59">
                  <c:v>250082.50589999999</c:v>
                </c:pt>
                <c:pt idx="60">
                  <c:v>253869.67289999998</c:v>
                </c:pt>
                <c:pt idx="61">
                  <c:v>253869.67289999998</c:v>
                </c:pt>
                <c:pt idx="62">
                  <c:v>253869.67289999998</c:v>
                </c:pt>
                <c:pt idx="63">
                  <c:v>256512.47889999999</c:v>
                </c:pt>
                <c:pt idx="64">
                  <c:v>256512.47889999999</c:v>
                </c:pt>
                <c:pt idx="65">
                  <c:v>256512.47889999999</c:v>
                </c:pt>
                <c:pt idx="66">
                  <c:v>257905.76089999999</c:v>
                </c:pt>
                <c:pt idx="67">
                  <c:v>257905.76089999999</c:v>
                </c:pt>
                <c:pt idx="68">
                  <c:v>257905.76089999999</c:v>
                </c:pt>
                <c:pt idx="69">
                  <c:v>258779.1183</c:v>
                </c:pt>
                <c:pt idx="70">
                  <c:v>258779.1183</c:v>
                </c:pt>
                <c:pt idx="71">
                  <c:v>258779.1183</c:v>
                </c:pt>
                <c:pt idx="72">
                  <c:v>259719.13829999999</c:v>
                </c:pt>
                <c:pt idx="73">
                  <c:v>259719.13829999999</c:v>
                </c:pt>
                <c:pt idx="74">
                  <c:v>259719.13829999999</c:v>
                </c:pt>
                <c:pt idx="75">
                  <c:v>260784.31029999998</c:v>
                </c:pt>
                <c:pt idx="76">
                  <c:v>260784.31029999998</c:v>
                </c:pt>
                <c:pt idx="77">
                  <c:v>260784.31029999998</c:v>
                </c:pt>
                <c:pt idx="78">
                  <c:v>261326.82289999997</c:v>
                </c:pt>
                <c:pt idx="79">
                  <c:v>261326.82289999997</c:v>
                </c:pt>
                <c:pt idx="80">
                  <c:v>261326.82289999997</c:v>
                </c:pt>
                <c:pt idx="81">
                  <c:v>263242.6029</c:v>
                </c:pt>
                <c:pt idx="82">
                  <c:v>263242.6029</c:v>
                </c:pt>
                <c:pt idx="83">
                  <c:v>263242.6029</c:v>
                </c:pt>
                <c:pt idx="84">
                  <c:v>267072.77990000002</c:v>
                </c:pt>
                <c:pt idx="85">
                  <c:v>267072.77990000002</c:v>
                </c:pt>
                <c:pt idx="86">
                  <c:v>267072.77990000002</c:v>
                </c:pt>
                <c:pt idx="87">
                  <c:v>269388.71189999999</c:v>
                </c:pt>
                <c:pt idx="88">
                  <c:v>269388.71189999999</c:v>
                </c:pt>
                <c:pt idx="89">
                  <c:v>269388.71189999999</c:v>
                </c:pt>
                <c:pt idx="90">
                  <c:v>282582.41190000001</c:v>
                </c:pt>
                <c:pt idx="91">
                  <c:v>282582.41190000001</c:v>
                </c:pt>
                <c:pt idx="92">
                  <c:v>282582.41190000001</c:v>
                </c:pt>
                <c:pt idx="93">
                  <c:v>287038.8529</c:v>
                </c:pt>
                <c:pt idx="94">
                  <c:v>287038.8529</c:v>
                </c:pt>
                <c:pt idx="95">
                  <c:v>287038.8529</c:v>
                </c:pt>
                <c:pt idx="96">
                  <c:v>306958.6029</c:v>
                </c:pt>
                <c:pt idx="97">
                  <c:v>306958.6029</c:v>
                </c:pt>
                <c:pt idx="98">
                  <c:v>306958.6029</c:v>
                </c:pt>
                <c:pt idx="99">
                  <c:v>309007.52289999998</c:v>
                </c:pt>
                <c:pt idx="100">
                  <c:v>309007.52289999998</c:v>
                </c:pt>
                <c:pt idx="101">
                  <c:v>309007.52289999998</c:v>
                </c:pt>
                <c:pt idx="102">
                  <c:v>310615.60489999998</c:v>
                </c:pt>
                <c:pt idx="103">
                  <c:v>310615.60489999998</c:v>
                </c:pt>
              </c:numCache>
            </c:numRef>
          </c:cat>
          <c:val>
            <c:numRef>
              <c:f>Sheet1!$F$2:$F$105</c:f>
              <c:numCache>
                <c:formatCode>General</c:formatCode>
                <c:ptCount val="10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-5.2449050000000002</c:v>
                </c:pt>
                <c:pt idx="33">
                  <c:v>-5.2449050000000002</c:v>
                </c:pt>
                <c:pt idx="34">
                  <c:v>0</c:v>
                </c:pt>
                <c:pt idx="35">
                  <c:v>-4.5310589999999999</c:v>
                </c:pt>
                <c:pt idx="36">
                  <c:v>-4.5310589999999999</c:v>
                </c:pt>
                <c:pt idx="37">
                  <c:v>0</c:v>
                </c:pt>
                <c:pt idx="38">
                  <c:v>-3.4068309999999999</c:v>
                </c:pt>
                <c:pt idx="39">
                  <c:v>-3.4068309999999999</c:v>
                </c:pt>
                <c:pt idx="40">
                  <c:v>0</c:v>
                </c:pt>
                <c:pt idx="41">
                  <c:v>-2.2183890000000002</c:v>
                </c:pt>
                <c:pt idx="42">
                  <c:v>-2.2183890000000002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F28-4113-84CD-CEBF7F0EB5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areaChart>
      <c:scatterChart>
        <c:scatterStyle val="lineMarker"/>
        <c:varyColors val="0"/>
        <c:ser>
          <c:idx val="5"/>
          <c:order val="5"/>
          <c:tx>
            <c:v>Label points</c:v>
          </c:tx>
          <c:spPr>
            <a:ln w="28575">
              <a:noFill/>
            </a:ln>
          </c:spPr>
          <c:marker>
            <c:symbol val="none"/>
          </c:marker>
          <c:dLbls>
            <c:dLbl>
              <c:idx val="0"/>
              <c:layout>
                <c:manualLayout>
                  <c:x val="-0.1300801831928752"/>
                  <c:y val="-0.30250157513232778"/>
                </c:manualLayout>
              </c:layout>
              <c:tx>
                <c:rich>
                  <a:bodyPr/>
                  <a:lstStyle/>
                  <a:p>
                    <a:fld id="{D9EDB963-9029-474C-B092-CB9343EB53EF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AF28-4113-84CD-CEBF7F0EB507}"/>
                </c:ext>
              </c:extLst>
            </c:dLbl>
            <c:dLbl>
              <c:idx val="1"/>
              <c:layout>
                <c:manualLayout>
                  <c:x val="-9.9448808984765866E-2"/>
                  <c:y val="-0.26641392146189657"/>
                </c:manualLayout>
              </c:layout>
              <c:tx>
                <c:rich>
                  <a:bodyPr vertOverflow="overflow" horzOverflow="overflow" wrap="none" lIns="39600" tIns="0" rIns="39600" bIns="0" anchor="ctr">
                    <a:spAutoFit/>
                  </a:bodyPr>
                  <a:lstStyle/>
                  <a:p>
                    <a:pPr>
                      <a:defRPr/>
                    </a:pPr>
                    <a:fld id="{5C73F84F-2B15-41CE-898E-572F64972239}" type="CELLRANGE">
                      <a:rPr lang="en-US" dirty="0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AF28-4113-84CD-CEBF7F0EB507}"/>
                </c:ext>
              </c:extLst>
            </c:dLbl>
            <c:dLbl>
              <c:idx val="2"/>
              <c:layout>
                <c:manualLayout>
                  <c:x val="-0.13800954305434815"/>
                  <c:y val="-0.25721871090677956"/>
                </c:manualLayout>
              </c:layout>
              <c:tx>
                <c:rich>
                  <a:bodyPr vertOverflow="overflow" horzOverflow="overflow" wrap="none" lIns="39600" tIns="0" rIns="39600" bIns="0" anchor="ctr">
                    <a:spAutoFit/>
                  </a:bodyPr>
                  <a:lstStyle/>
                  <a:p>
                    <a:pPr>
                      <a:defRPr/>
                    </a:pPr>
                    <a:fld id="{9674D28B-6A86-4400-99D0-8711A32E70BF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AF28-4113-84CD-CEBF7F0EB507}"/>
                </c:ext>
              </c:extLst>
            </c:dLbl>
            <c:dLbl>
              <c:idx val="3"/>
              <c:layout>
                <c:manualLayout>
                  <c:x val="-0.15240565180565793"/>
                  <c:y val="-0.28799964203841744"/>
                </c:manualLayout>
              </c:layout>
              <c:tx>
                <c:rich>
                  <a:bodyPr/>
                  <a:lstStyle/>
                  <a:p>
                    <a:fld id="{35BF357C-527B-43E7-8CE2-AD9E24404A7C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AF28-4113-84CD-CEBF7F0EB507}"/>
                </c:ext>
              </c:extLst>
            </c:dLbl>
            <c:dLbl>
              <c:idx val="4"/>
              <c:layout>
                <c:manualLayout>
                  <c:x val="-0.12251102957883898"/>
                  <c:y val="-0.32089199624256182"/>
                </c:manualLayout>
              </c:layout>
              <c:tx>
                <c:rich>
                  <a:bodyPr/>
                  <a:lstStyle/>
                  <a:p>
                    <a:fld id="{DB805C24-51CF-4323-A517-05FE779661FC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AF28-4113-84CD-CEBF7F0EB507}"/>
                </c:ext>
              </c:extLst>
            </c:dLbl>
            <c:dLbl>
              <c:idx val="5"/>
              <c:layout>
                <c:manualLayout>
                  <c:x val="-0.16790961177663946"/>
                  <c:y val="-0.31410752372400524"/>
                </c:manualLayout>
              </c:layout>
              <c:tx>
                <c:rich>
                  <a:bodyPr/>
                  <a:lstStyle/>
                  <a:p>
                    <a:fld id="{09B5B7E4-6BBE-4F44-A7BF-D1059052B3A5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AF28-4113-84CD-CEBF7F0EB507}"/>
                </c:ext>
              </c:extLst>
            </c:dLbl>
            <c:dLbl>
              <c:idx val="6"/>
              <c:layout>
                <c:manualLayout>
                  <c:x val="-3.8732525614277777E-4"/>
                  <c:y val="-0.31235478626638102"/>
                </c:manualLayout>
              </c:layout>
              <c:tx>
                <c:rich>
                  <a:bodyPr vertOverflow="overflow" horzOverflow="overflow" wrap="none" lIns="39600" tIns="0" rIns="39600" bIns="0" anchor="ctr">
                    <a:spAutoFit/>
                  </a:bodyPr>
                  <a:lstStyle/>
                  <a:p>
                    <a:pPr>
                      <a:defRPr/>
                    </a:pPr>
                    <a:fld id="{8DD79A01-656F-48CA-843C-16B3B9113EEE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AF28-4113-84CD-CEBF7F0EB507}"/>
                </c:ext>
              </c:extLst>
            </c:dLbl>
            <c:dLbl>
              <c:idx val="7"/>
              <c:layout>
                <c:manualLayout>
                  <c:x val="1.7869043895519651E-3"/>
                  <c:y val="-0.27324951066275166"/>
                </c:manualLayout>
              </c:layout>
              <c:tx>
                <c:rich>
                  <a:bodyPr/>
                  <a:lstStyle/>
                  <a:p>
                    <a:fld id="{C1B64F77-3762-4847-ACE0-81540680BEDE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AF28-4113-84CD-CEBF7F0EB507}"/>
                </c:ext>
              </c:extLst>
            </c:dLbl>
            <c:dLbl>
              <c:idx val="8"/>
              <c:layout>
                <c:manualLayout>
                  <c:x val="-3.8187876067037965E-4"/>
                  <c:y val="-3.698878430483267E-2"/>
                </c:manualLayout>
              </c:layout>
              <c:tx>
                <c:rich>
                  <a:bodyPr/>
                  <a:lstStyle/>
                  <a:p>
                    <a:fld id="{D6A0D365-8305-46B7-9004-B27B82AF9F9E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AF28-4113-84CD-CEBF7F0EB507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AF28-4113-84CD-CEBF7F0EB507}"/>
                </c:ext>
              </c:extLst>
            </c:dLbl>
            <c:dLbl>
              <c:idx val="10"/>
              <c:layout>
                <c:manualLayout>
                  <c:x val="-0.14304062977827156"/>
                  <c:y val="-7.4422558877946826E-2"/>
                </c:manualLayout>
              </c:layout>
              <c:tx>
                <c:rich>
                  <a:bodyPr/>
                  <a:lstStyle/>
                  <a:p>
                    <a:fld id="{24C4CA53-F0A3-4CB9-AB5D-D983B4F30B90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AF28-4113-84CD-CEBF7F0EB507}"/>
                </c:ext>
              </c:extLst>
            </c:dLbl>
            <c:dLbl>
              <c:idx val="11"/>
              <c:layout>
                <c:manualLayout>
                  <c:x val="-0.11337657585978189"/>
                  <c:y val="-0.11233607727104686"/>
                </c:manualLayout>
              </c:layout>
              <c:tx>
                <c:rich>
                  <a:bodyPr/>
                  <a:lstStyle/>
                  <a:p>
                    <a:fld id="{2F6CAE91-D2EC-4917-A902-673F9525C2D4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AF28-4113-84CD-CEBF7F0EB507}"/>
                </c:ext>
              </c:extLst>
            </c:dLbl>
            <c:dLbl>
              <c:idx val="12"/>
              <c:layout>
                <c:manualLayout>
                  <c:x val="-9.8659407547242811E-2"/>
                  <c:y val="-0.14246262798538439"/>
                </c:manualLayout>
              </c:layout>
              <c:tx>
                <c:rich>
                  <a:bodyPr/>
                  <a:lstStyle/>
                  <a:p>
                    <a:fld id="{E013D18B-B220-47F4-B62C-6CC8D2753902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707828594021802E-2"/>
                      <c:h val="4.401088423316795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AF28-4113-84CD-CEBF7F0EB507}"/>
                </c:ext>
              </c:extLst>
            </c:dLbl>
            <c:dLbl>
              <c:idx val="13"/>
              <c:layout>
                <c:manualLayout>
                  <c:x val="-0.12612806991575462"/>
                  <c:y val="-0.17967948247327706"/>
                </c:manualLayout>
              </c:layout>
              <c:tx>
                <c:rich>
                  <a:bodyPr/>
                  <a:lstStyle/>
                  <a:p>
                    <a:fld id="{C0984D09-7941-48DB-9A33-7F99A21C2260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AF28-4113-84CD-CEBF7F0EB507}"/>
                </c:ext>
              </c:extLst>
            </c:dLbl>
            <c:dLbl>
              <c:idx val="14"/>
              <c:layout>
                <c:manualLayout>
                  <c:x val="-9.7645678577452544E-2"/>
                  <c:y val="-0.10243971381029404"/>
                </c:manualLayout>
              </c:layout>
              <c:tx>
                <c:rich>
                  <a:bodyPr vertOverflow="overflow" horzOverflow="overflow" wrap="none" lIns="39600" tIns="0" rIns="39600" bIns="0" anchor="ctr">
                    <a:spAutoFit/>
                  </a:bodyPr>
                  <a:lstStyle/>
                  <a:p>
                    <a:pPr>
                      <a:defRPr/>
                    </a:pPr>
                    <a:fld id="{EF6D5E5C-1B11-4DD0-B4F7-7F1F49CA159A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AF28-4113-84CD-CEBF7F0EB507}"/>
                </c:ext>
              </c:extLst>
            </c:dLbl>
            <c:dLbl>
              <c:idx val="15"/>
              <c:layout>
                <c:manualLayout>
                  <c:x val="-0.13692699534489167"/>
                  <c:y val="-0.13624362471435122"/>
                </c:manualLayout>
              </c:layout>
              <c:tx>
                <c:rich>
                  <a:bodyPr/>
                  <a:lstStyle/>
                  <a:p>
                    <a:fld id="{48243018-DFE8-47FD-853E-1834863D4AD9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AF28-4113-84CD-CEBF7F0EB507}"/>
                </c:ext>
              </c:extLst>
            </c:dLbl>
            <c:dLbl>
              <c:idx val="16"/>
              <c:layout>
                <c:manualLayout>
                  <c:x val="-0.16359780286103273"/>
                  <c:y val="-0.16637017542868876"/>
                </c:manualLayout>
              </c:layout>
              <c:tx>
                <c:rich>
                  <a:bodyPr/>
                  <a:lstStyle/>
                  <a:p>
                    <a:fld id="{7E938DB5-A636-4C13-A7E0-434D241E2832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5-AF28-4113-84CD-CEBF7F0EB507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F7519FB7-CDBF-44A4-B8A9-6619840CD38E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6-AF28-4113-84CD-CEBF7F0EB507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1E5537BB-0E58-4CE0-8033-036ACA90114C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7-AF28-4113-84CD-CEBF7F0EB507}"/>
                </c:ext>
              </c:extLst>
            </c:dLbl>
            <c:dLbl>
              <c:idx val="19"/>
              <c:layout>
                <c:manualLayout>
                  <c:x val="-0.12704251381183027"/>
                  <c:y val="-0.14614071220743127"/>
                </c:manualLayout>
              </c:layout>
              <c:tx>
                <c:rich>
                  <a:bodyPr/>
                  <a:lstStyle/>
                  <a:p>
                    <a:fld id="{96D9E067-B141-4292-9F9F-681E625CC16A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8-AF28-4113-84CD-CEBF7F0EB507}"/>
                </c:ext>
              </c:extLst>
            </c:dLbl>
            <c:dLbl>
              <c:idx val="20"/>
              <c:layout>
                <c:manualLayout>
                  <c:x val="-0.15854997951039751"/>
                  <c:y val="-0.18691169658295839"/>
                </c:manualLayout>
              </c:layout>
              <c:tx>
                <c:rich>
                  <a:bodyPr/>
                  <a:lstStyle/>
                  <a:p>
                    <a:fld id="{8D276E7F-4AE2-49B8-8E7E-8C862C44FFDE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9-AF28-4113-84CD-CEBF7F0EB507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3225C976-B3CE-48A1-ABFE-2A6D3249D5C9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A-AF28-4113-84CD-CEBF7F0EB507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1EAC7F2C-712A-4DCE-8D56-00A358370C3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B-AF28-4113-84CD-CEBF7F0EB507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AF28-4113-84CD-CEBF7F0EB507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AF28-4113-84CD-CEBF7F0EB507}"/>
                </c:ext>
              </c:extLst>
            </c:dLbl>
            <c:dLbl>
              <c:idx val="2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AF28-4113-84CD-CEBF7F0EB507}"/>
                </c:ext>
              </c:extLst>
            </c:dLbl>
            <c:dLbl>
              <c:idx val="26"/>
              <c:layout>
                <c:manualLayout>
                  <c:x val="-0.14305316806472354"/>
                  <c:y val="-0.14888493953388826"/>
                </c:manualLayout>
              </c:layout>
              <c:tx>
                <c:rich>
                  <a:bodyPr vertOverflow="overflow" horzOverflow="overflow" wrap="none" lIns="38100" tIns="19050" rIns="38100" bIns="19050" anchor="ctr">
                    <a:spAutoFit/>
                  </a:bodyPr>
                  <a:lstStyle/>
                  <a:p>
                    <a:pPr>
                      <a:defRPr/>
                    </a:pPr>
                    <a:fld id="{F22198F3-E33C-47B9-80BD-EE048A136690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F-AF28-4113-84CD-CEBF7F0EB507}"/>
                </c:ext>
              </c:extLst>
            </c:dLbl>
            <c:dLbl>
              <c:idx val="27"/>
              <c:layout>
                <c:manualLayout>
                  <c:x val="-9.4642900808027314E-2"/>
                  <c:y val="-0.15026016653612367"/>
                </c:manualLayout>
              </c:layout>
              <c:tx>
                <c:rich>
                  <a:bodyPr/>
                  <a:lstStyle/>
                  <a:p>
                    <a:fld id="{7DC10866-E864-4E9C-B1C7-BAA246B988BC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0-AF28-4113-84CD-CEBF7F0EB507}"/>
                </c:ext>
              </c:extLst>
            </c:dLbl>
            <c:dLbl>
              <c:idx val="28"/>
              <c:layout>
                <c:manualLayout>
                  <c:x val="-0.11458887497700143"/>
                  <c:y val="-0.18348702367542272"/>
                </c:manualLayout>
              </c:layout>
              <c:tx>
                <c:rich>
                  <a:bodyPr vertOverflow="overflow" horzOverflow="overflow" wrap="none" lIns="38100" tIns="19050" rIns="38100" bIns="19050" anchor="ctr" anchorCtr="0">
                    <a:spAutoFit/>
                  </a:bodyPr>
                  <a:lstStyle/>
                  <a:p>
                    <a:pPr algn="ctr">
                      <a:defRPr/>
                    </a:pPr>
                    <a:fld id="{0EF87553-B021-4B0D-8AF5-B6857352E5E0}" type="CELLRANGE">
                      <a:rPr lang="en-US"/>
                      <a:pPr algn="ctr"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1-AF28-4113-84CD-CEBF7F0EB507}"/>
                </c:ext>
              </c:extLst>
            </c:dLbl>
            <c:dLbl>
              <c:idx val="29"/>
              <c:layout>
                <c:manualLayout>
                  <c:x val="-0.12286408730096829"/>
                  <c:y val="-0.16256191019421587"/>
                </c:manualLayout>
              </c:layout>
              <c:tx>
                <c:rich>
                  <a:bodyPr vertOverflow="overflow" horzOverflow="overflow" wrap="none" lIns="39600" tIns="0" rIns="39600" bIns="0" anchor="ctr">
                    <a:spAutoFit/>
                  </a:bodyPr>
                  <a:lstStyle/>
                  <a:p>
                    <a:pPr>
                      <a:defRPr/>
                    </a:pPr>
                    <a:fld id="{266AC863-6F0C-4543-8A37-BFB7A87E02AE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2-AF28-4113-84CD-CEBF7F0EB507}"/>
                </c:ext>
              </c:extLst>
            </c:dLbl>
            <c:dLbl>
              <c:idx val="30"/>
              <c:layout>
                <c:manualLayout>
                  <c:x val="-0.10484015869045381"/>
                  <c:y val="-0.16309045379305331"/>
                </c:manualLayout>
              </c:layout>
              <c:tx>
                <c:rich>
                  <a:bodyPr vertOverflow="overflow" horzOverflow="overflow" wrap="none" lIns="39600" tIns="0" rIns="39600" bIns="0" anchor="ctr">
                    <a:spAutoFit/>
                  </a:bodyPr>
                  <a:lstStyle/>
                  <a:p>
                    <a:pPr>
                      <a:defRPr/>
                    </a:pPr>
                    <a:fld id="{4A498070-3B15-4BAE-BEBC-8E4FA5A14E21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3-AF28-4113-84CD-CEBF7F0EB507}"/>
                </c:ext>
              </c:extLst>
            </c:dLbl>
            <c:dLbl>
              <c:idx val="31"/>
              <c:layout>
                <c:manualLayout>
                  <c:x val="-9.5304933679556461E-2"/>
                  <c:y val="-0.1369824273010001"/>
                </c:manualLayout>
              </c:layout>
              <c:tx>
                <c:rich>
                  <a:bodyPr vertOverflow="overflow" horzOverflow="overflow" wrap="none" lIns="39600" tIns="0" rIns="39600" bIns="0" anchor="ctr">
                    <a:spAutoFit/>
                  </a:bodyPr>
                  <a:lstStyle/>
                  <a:p>
                    <a:pPr>
                      <a:defRPr/>
                    </a:pPr>
                    <a:fld id="{491FF69A-603B-4161-A438-A0488125B3CC}" type="CELLRANGE">
                      <a:rPr lang="en-US"/>
                      <a:pPr>
                        <a:defRPr/>
                      </a:pPr>
                      <a:t>[CELLRANGE]</a:t>
                    </a:fld>
                    <a:endParaRPr lang="en-AU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4-AF28-4113-84CD-CEBF7F0EB507}"/>
                </c:ext>
              </c:extLst>
            </c:dLbl>
            <c:dLbl>
              <c:idx val="32"/>
              <c:layout>
                <c:manualLayout>
                  <c:x val="-3.9427123989980141E-2"/>
                  <c:y val="-0.10752082787593967"/>
                </c:manualLayout>
              </c:layout>
              <c:tx>
                <c:rich>
                  <a:bodyPr/>
                  <a:lstStyle/>
                  <a:p>
                    <a:fld id="{9D941A19-2329-4789-90DA-048B1072C40A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8BA1-481D-B30C-59D5C71E4CB3}"/>
                </c:ext>
              </c:extLst>
            </c:dLbl>
            <c:dLbl>
              <c:idx val="33"/>
              <c:layout>
                <c:manualLayout>
                  <c:x val="5.1861416419016594E-3"/>
                  <c:y val="9.8265667444132586E-4"/>
                </c:manualLayout>
              </c:layout>
              <c:tx>
                <c:rich>
                  <a:bodyPr/>
                  <a:lstStyle/>
                  <a:p>
                    <a:fld id="{3A1BAA58-59E5-486B-8135-E1E654AD1A3C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8BA1-481D-B30C-59D5C71E4CB3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DataLabelsRange val="1"/>
                <c15:showLeaderLines val="1"/>
              </c:ext>
            </c:extLst>
          </c:dLbls>
          <c:xVal>
            <c:numRef>
              <c:f>Sheet1!$S$2:$S$35</c:f>
              <c:numCache>
                <c:formatCode>General</c:formatCode>
                <c:ptCount val="34"/>
                <c:pt idx="0">
                  <c:v>50344.160000000003</c:v>
                </c:pt>
                <c:pt idx="1">
                  <c:v>60306.539499999999</c:v>
                </c:pt>
                <c:pt idx="2">
                  <c:v>68400.121499999994</c:v>
                </c:pt>
                <c:pt idx="3">
                  <c:v>74748.397499999992</c:v>
                </c:pt>
                <c:pt idx="4">
                  <c:v>81195.501000000004</c:v>
                </c:pt>
                <c:pt idx="5">
                  <c:v>86430.532999999996</c:v>
                </c:pt>
                <c:pt idx="6">
                  <c:v>93737.464999999997</c:v>
                </c:pt>
                <c:pt idx="7">
                  <c:v>110859.9</c:v>
                </c:pt>
                <c:pt idx="8">
                  <c:v>126718.51699999999</c:v>
                </c:pt>
                <c:pt idx="10">
                  <c:v>218545.91099999999</c:v>
                </c:pt>
                <c:pt idx="11">
                  <c:v>225123.11</c:v>
                </c:pt>
                <c:pt idx="12">
                  <c:v>230493.008</c:v>
                </c:pt>
                <c:pt idx="13">
                  <c:v>232806.65</c:v>
                </c:pt>
                <c:pt idx="14">
                  <c:v>236916.82199999999</c:v>
                </c:pt>
                <c:pt idx="15">
                  <c:v>242029.49</c:v>
                </c:pt>
                <c:pt idx="16">
                  <c:v>245832.59849999996</c:v>
                </c:pt>
                <c:pt idx="17">
                  <c:v>248043.56194999997</c:v>
                </c:pt>
                <c:pt idx="18">
                  <c:v>249306.11989999999</c:v>
                </c:pt>
                <c:pt idx="19">
                  <c:v>251976.0894</c:v>
                </c:pt>
                <c:pt idx="20">
                  <c:v>255191.07589999997</c:v>
                </c:pt>
                <c:pt idx="21">
                  <c:v>257209.11989999999</c:v>
                </c:pt>
                <c:pt idx="22">
                  <c:v>258342.43959999998</c:v>
                </c:pt>
                <c:pt idx="23">
                  <c:v>259249.12830000001</c:v>
                </c:pt>
                <c:pt idx="24">
                  <c:v>260251.7243</c:v>
                </c:pt>
                <c:pt idx="25">
                  <c:v>261055.56659999999</c:v>
                </c:pt>
                <c:pt idx="26">
                  <c:v>262284.71289999998</c:v>
                </c:pt>
                <c:pt idx="27">
                  <c:v>265157.69139999995</c:v>
                </c:pt>
                <c:pt idx="28">
                  <c:v>268230.74589999998</c:v>
                </c:pt>
                <c:pt idx="29">
                  <c:v>275985.56189999997</c:v>
                </c:pt>
                <c:pt idx="30">
                  <c:v>284810.63239999994</c:v>
                </c:pt>
                <c:pt idx="31">
                  <c:v>296998.72789999994</c:v>
                </c:pt>
                <c:pt idx="32">
                  <c:v>307983.06289999996</c:v>
                </c:pt>
                <c:pt idx="33">
                  <c:v>309811.56390000001</c:v>
                </c:pt>
              </c:numCache>
            </c:numRef>
          </c:xVal>
          <c:yVal>
            <c:numRef>
              <c:f>Sheet1!$T$2:$T$35</c:f>
              <c:numCache>
                <c:formatCode>General</c:formatCode>
                <c:ptCount val="34"/>
                <c:pt idx="0">
                  <c:v>1.8318500000000002</c:v>
                </c:pt>
                <c:pt idx="1">
                  <c:v>6.0312299999999999</c:v>
                </c:pt>
                <c:pt idx="2">
                  <c:v>9.1373080000000009</c:v>
                </c:pt>
                <c:pt idx="3">
                  <c:v>9.9834200000000006</c:v>
                </c:pt>
                <c:pt idx="4">
                  <c:v>10.85473</c:v>
                </c:pt>
                <c:pt idx="5">
                  <c:v>13.174569999999999</c:v>
                </c:pt>
                <c:pt idx="6">
                  <c:v>13.896470000000001</c:v>
                </c:pt>
                <c:pt idx="7">
                  <c:v>14.0481</c:v>
                </c:pt>
                <c:pt idx="8">
                  <c:v>23.977440000000001</c:v>
                </c:pt>
                <c:pt idx="10">
                  <c:v>-0.5</c:v>
                </c:pt>
                <c:pt idx="11">
                  <c:v>-0.5</c:v>
                </c:pt>
                <c:pt idx="12">
                  <c:v>-0.5</c:v>
                </c:pt>
                <c:pt idx="13">
                  <c:v>-0.5</c:v>
                </c:pt>
                <c:pt idx="14">
                  <c:v>5.0042150000000003</c:v>
                </c:pt>
                <c:pt idx="15">
                  <c:v>5.4479639999999998</c:v>
                </c:pt>
                <c:pt idx="16">
                  <c:v>5.989115</c:v>
                </c:pt>
                <c:pt idx="17">
                  <c:v>10.00001</c:v>
                </c:pt>
                <c:pt idx="18">
                  <c:v>10.14789</c:v>
                </c:pt>
                <c:pt idx="19">
                  <c:v>9.0738959999999995</c:v>
                </c:pt>
                <c:pt idx="20">
                  <c:v>9.1266010000000009</c:v>
                </c:pt>
                <c:pt idx="21">
                  <c:v>8.4567300000000003</c:v>
                </c:pt>
                <c:pt idx="22">
                  <c:v>9.0329090000000001</c:v>
                </c:pt>
                <c:pt idx="23">
                  <c:v>12.046720000000001</c:v>
                </c:pt>
                <c:pt idx="24">
                  <c:v>12.692690000000001</c:v>
                </c:pt>
                <c:pt idx="25">
                  <c:v>11.92991</c:v>
                </c:pt>
                <c:pt idx="26">
                  <c:v>12.8612</c:v>
                </c:pt>
                <c:pt idx="27">
                  <c:v>14.37304</c:v>
                </c:pt>
                <c:pt idx="28">
                  <c:v>14.43585</c:v>
                </c:pt>
                <c:pt idx="29">
                  <c:v>16.988859999999999</c:v>
                </c:pt>
                <c:pt idx="30">
                  <c:v>18.811769999999999</c:v>
                </c:pt>
                <c:pt idx="31">
                  <c:v>21.710750000000001</c:v>
                </c:pt>
                <c:pt idx="32">
                  <c:v>24.803609999999999</c:v>
                </c:pt>
                <c:pt idx="33">
                  <c:v>30.84169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Sheet1!$H$2:$H$35</c15:f>
                <c15:dlblRangeCache>
                  <c:ptCount val="34"/>
                  <c:pt idx="0">
                    <c:v>Toll Road Operators</c:v>
                  </c:pt>
                  <c:pt idx="1">
                    <c:v>Port Operators</c:v>
                  </c:pt>
                  <c:pt idx="2">
                    <c:v>Rail Freight Transport</c:v>
                  </c:pt>
                  <c:pt idx="3">
                    <c:v>Electricity Transmission</c:v>
                  </c:pt>
                  <c:pt idx="4">
                    <c:v>Pipeline Transport</c:v>
                  </c:pt>
                  <c:pt idx="5">
                    <c:v>Water Transport Terminals</c:v>
                  </c:pt>
                  <c:pt idx="6">
                    <c:v>Airport Operations</c:v>
                  </c:pt>
                  <c:pt idx="7">
                    <c:v>Electricity Distribution</c:v>
                  </c:pt>
                  <c:pt idx="8">
                    <c:v>Wired Telecom.</c:v>
                  </c:pt>
                  <c:pt idx="10">
                    <c:v>Newspaper Publishing</c:v>
                  </c:pt>
                  <c:pt idx="11">
                    <c:v>Domestic Airlines</c:v>
                  </c:pt>
                  <c:pt idx="12">
                    <c:v>Free-to-Air TV</c:v>
                  </c:pt>
                  <c:pt idx="13">
                    <c:v>Radio Broadcasting</c:v>
                  </c:pt>
                  <c:pt idx="14">
                    <c:v>Pay Television</c:v>
                  </c:pt>
                  <c:pt idx="15">
                    <c:v>Stevedoring Services</c:v>
                  </c:pt>
                  <c:pt idx="16">
                    <c:v>Ready-Mixed Concr. Mfg.</c:v>
                  </c:pt>
                  <c:pt idx="19">
                    <c:v>Pathology Services</c:v>
                  </c:pt>
                  <c:pt idx="20">
                    <c:v>Diagnostic Imaging Serv.</c:v>
                  </c:pt>
                  <c:pt idx="26">
                    <c:v>Passenger Car Rental</c:v>
                  </c:pt>
                  <c:pt idx="27">
                    <c:v>Fuel Retailing</c:v>
                  </c:pt>
                  <c:pt idx="28">
                    <c:v>Delivery Services</c:v>
                  </c:pt>
                  <c:pt idx="29">
                    <c:v>Wireless Telecom.</c:v>
                  </c:pt>
                  <c:pt idx="30">
                    <c:v>Liquor Retailing</c:v>
                  </c:pt>
                  <c:pt idx="31">
                    <c:v>Supermarkets</c:v>
                  </c:pt>
                  <c:pt idx="32">
                    <c:v>ISPs</c:v>
                  </c:pt>
                  <c:pt idx="33">
                    <c:v>Internet Publishing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25-AF28-4113-84CD-CEBF7F0EB507}"/>
            </c:ext>
          </c:extLst>
        </c:ser>
        <c:ser>
          <c:idx val="6"/>
          <c:order val="6"/>
          <c:tx>
            <c:v>Tick marks</c:v>
          </c:tx>
          <c:spPr>
            <a:ln w="9525">
              <a:solidFill>
                <a:srgbClr val="000000"/>
              </a:solidFill>
            </a:ln>
          </c:spPr>
          <c:marker>
            <c:symbol val="none"/>
          </c:marker>
          <c:dPt>
            <c:idx val="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1-8A81-4554-9567-6AFDE3DBBB69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2-8A81-4554-9567-6AFDE3DBBB69}"/>
              </c:ext>
            </c:extLst>
          </c:dPt>
          <c:dPt>
            <c:idx val="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3-8A81-4554-9567-6AFDE3DBBB69}"/>
              </c:ext>
            </c:extLst>
          </c:dPt>
          <c:xVal>
            <c:numRef>
              <c:f>Sheet1!$P$4:$P$11</c:f>
              <c:numCache>
                <c:formatCode>General</c:formatCode>
                <c:ptCount val="8"/>
                <c:pt idx="0">
                  <c:v>45000</c:v>
                </c:pt>
                <c:pt idx="1">
                  <c:v>45000</c:v>
                </c:pt>
                <c:pt idx="2">
                  <c:v>131100.78899999999</c:v>
                </c:pt>
                <c:pt idx="3">
                  <c:v>131100.78899999999</c:v>
                </c:pt>
                <c:pt idx="4">
                  <c:v>216100.78899999999</c:v>
                </c:pt>
                <c:pt idx="5">
                  <c:v>216100.78899999999</c:v>
                </c:pt>
                <c:pt idx="6">
                  <c:v>310615.60489999998</c:v>
                </c:pt>
                <c:pt idx="7">
                  <c:v>310615.60489999998</c:v>
                </c:pt>
              </c:numCache>
            </c:numRef>
          </c:xVal>
          <c:yVal>
            <c:numRef>
              <c:f>Sheet1!$Q$4:$Q$11</c:f>
              <c:numCache>
                <c:formatCode>General</c:formatCode>
                <c:ptCount val="8"/>
                <c:pt idx="0">
                  <c:v>0</c:v>
                </c:pt>
                <c:pt idx="1">
                  <c:v>-0.7</c:v>
                </c:pt>
                <c:pt idx="2">
                  <c:v>0</c:v>
                </c:pt>
                <c:pt idx="3">
                  <c:v>-0.7</c:v>
                </c:pt>
                <c:pt idx="4">
                  <c:v>0</c:v>
                </c:pt>
                <c:pt idx="5">
                  <c:v>-0.7</c:v>
                </c:pt>
                <c:pt idx="6">
                  <c:v>0</c:v>
                </c:pt>
                <c:pt idx="7">
                  <c:v>-0.7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A81-4554-9567-6AFDE3DBBB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scatterChart>
      <c:dateAx>
        <c:axId val="331917184"/>
        <c:scaling>
          <c:orientation val="minMax"/>
          <c:max val="355309"/>
          <c:min val="1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 w="19050">
            <a:solidFill>
              <a:srgbClr val="000000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48800"/>
        <c:crosses val="autoZero"/>
        <c:auto val="0"/>
        <c:lblOffset val="100"/>
        <c:baseTimeUnit val="days"/>
      </c:dateAx>
      <c:valAx>
        <c:axId val="331948800"/>
        <c:scaling>
          <c:orientation val="minMax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crossBetween val="between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2.9972064584316373E-2"/>
          <c:y val="2.9895636022346284E-2"/>
          <c:w val="0.92988085280545285"/>
          <c:h val="0.79519223319223287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6A737B">
                  <a:lumMod val="20000"/>
                  <a:lumOff val="80000"/>
                </a:srgbClr>
              </a:solidFill>
            </a:ln>
          </c:spPr>
          <c:cat>
            <c:numRef>
              <c:f>Sheet1!$A$2:$A$34</c:f>
              <c:numCache>
                <c:formatCode>General</c:formatCode>
                <c:ptCount val="33"/>
                <c:pt idx="0">
                  <c:v>0</c:v>
                </c:pt>
                <c:pt idx="1">
                  <c:v>6000</c:v>
                </c:pt>
                <c:pt idx="2">
                  <c:v>6000</c:v>
                </c:pt>
                <c:pt idx="3">
                  <c:v>15972.513999999999</c:v>
                </c:pt>
                <c:pt idx="4">
                  <c:v>15972.513999999999</c:v>
                </c:pt>
                <c:pt idx="5">
                  <c:v>15972.513999999999</c:v>
                </c:pt>
                <c:pt idx="6">
                  <c:v>67350.694000000003</c:v>
                </c:pt>
                <c:pt idx="7">
                  <c:v>67350.694000000003</c:v>
                </c:pt>
                <c:pt idx="8">
                  <c:v>67350.694000000003</c:v>
                </c:pt>
                <c:pt idx="9">
                  <c:v>99011.194000000003</c:v>
                </c:pt>
                <c:pt idx="10">
                  <c:v>99011.194000000003</c:v>
                </c:pt>
                <c:pt idx="11">
                  <c:v>99011.194000000003</c:v>
                </c:pt>
                <c:pt idx="12">
                  <c:v>110731.194</c:v>
                </c:pt>
                <c:pt idx="13">
                  <c:v>110731.194</c:v>
                </c:pt>
                <c:pt idx="14">
                  <c:v>110731.194</c:v>
                </c:pt>
                <c:pt idx="15">
                  <c:v>117123.60500000001</c:v>
                </c:pt>
                <c:pt idx="16">
                  <c:v>117123.60500000001</c:v>
                </c:pt>
                <c:pt idx="17">
                  <c:v>117123.60500000001</c:v>
                </c:pt>
                <c:pt idx="18">
                  <c:v>330710.10499999998</c:v>
                </c:pt>
                <c:pt idx="19">
                  <c:v>330710.10499999998</c:v>
                </c:pt>
                <c:pt idx="20">
                  <c:v>330710.10499999998</c:v>
                </c:pt>
                <c:pt idx="21">
                  <c:v>336883.66899999999</c:v>
                </c:pt>
                <c:pt idx="22">
                  <c:v>336883.66899999999</c:v>
                </c:pt>
                <c:pt idx="23">
                  <c:v>336883.66899999999</c:v>
                </c:pt>
                <c:pt idx="24">
                  <c:v>339590.22499999998</c:v>
                </c:pt>
                <c:pt idx="25">
                  <c:v>339590.22499999998</c:v>
                </c:pt>
                <c:pt idx="26">
                  <c:v>339590.22499999998</c:v>
                </c:pt>
                <c:pt idx="27">
                  <c:v>347171.663</c:v>
                </c:pt>
                <c:pt idx="28">
                  <c:v>347171.663</c:v>
                </c:pt>
                <c:pt idx="29">
                  <c:v>347171.663</c:v>
                </c:pt>
                <c:pt idx="30">
                  <c:v>349073.58199999999</c:v>
                </c:pt>
                <c:pt idx="31">
                  <c:v>349073.58199999999</c:v>
                </c:pt>
                <c:pt idx="32">
                  <c:v>349073.58199999999</c:v>
                </c:pt>
              </c:numCache>
            </c:numRef>
          </c:cat>
          <c:val>
            <c:numRef>
              <c:f>Sheet1!$B$2:$B$34</c:f>
              <c:numCache>
                <c:formatCode>General</c:formatCode>
                <c:ptCount val="33"/>
                <c:pt idx="0">
                  <c:v>0</c:v>
                </c:pt>
                <c:pt idx="1">
                  <c:v>0</c:v>
                </c:pt>
                <c:pt idx="2">
                  <c:v>9.0607589999999991</c:v>
                </c:pt>
                <c:pt idx="3">
                  <c:v>9.0607589999999991</c:v>
                </c:pt>
                <c:pt idx="4">
                  <c:v>0</c:v>
                </c:pt>
                <c:pt idx="5">
                  <c:v>9.6836920000000006</c:v>
                </c:pt>
                <c:pt idx="6">
                  <c:v>9.6836920000000006</c:v>
                </c:pt>
                <c:pt idx="7">
                  <c:v>0</c:v>
                </c:pt>
                <c:pt idx="8">
                  <c:v>10.06908</c:v>
                </c:pt>
                <c:pt idx="9">
                  <c:v>10.06908</c:v>
                </c:pt>
                <c:pt idx="10">
                  <c:v>0</c:v>
                </c:pt>
                <c:pt idx="11">
                  <c:v>9.1040039999999998</c:v>
                </c:pt>
                <c:pt idx="12">
                  <c:v>9.1040039999999998</c:v>
                </c:pt>
                <c:pt idx="13">
                  <c:v>0</c:v>
                </c:pt>
                <c:pt idx="14">
                  <c:v>8.4320000000000004</c:v>
                </c:pt>
                <c:pt idx="15">
                  <c:v>8.4320000000000004</c:v>
                </c:pt>
                <c:pt idx="16">
                  <c:v>0</c:v>
                </c:pt>
                <c:pt idx="17">
                  <c:v>12.016</c:v>
                </c:pt>
                <c:pt idx="18">
                  <c:v>12.016</c:v>
                </c:pt>
                <c:pt idx="19">
                  <c:v>0</c:v>
                </c:pt>
                <c:pt idx="20">
                  <c:v>10.616</c:v>
                </c:pt>
                <c:pt idx="21">
                  <c:v>10.616</c:v>
                </c:pt>
                <c:pt idx="22">
                  <c:v>0</c:v>
                </c:pt>
                <c:pt idx="23">
                  <c:v>10.616</c:v>
                </c:pt>
                <c:pt idx="24">
                  <c:v>10.616</c:v>
                </c:pt>
                <c:pt idx="25">
                  <c:v>0</c:v>
                </c:pt>
                <c:pt idx="26">
                  <c:v>11.064</c:v>
                </c:pt>
                <c:pt idx="27">
                  <c:v>11.064</c:v>
                </c:pt>
                <c:pt idx="28">
                  <c:v>0</c:v>
                </c:pt>
                <c:pt idx="29">
                  <c:v>10.616</c:v>
                </c:pt>
                <c:pt idx="30">
                  <c:v>10.616</c:v>
                </c:pt>
                <c:pt idx="31">
                  <c:v>0</c:v>
                </c:pt>
                <c:pt idx="3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ED-4889-A03E-49263024BF6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6A737B">
                  <a:lumMod val="20000"/>
                  <a:lumOff val="80000"/>
                </a:srgbClr>
              </a:solidFill>
            </a:ln>
          </c:spPr>
          <c:cat>
            <c:numRef>
              <c:f>Sheet1!$A$2:$A$34</c:f>
              <c:numCache>
                <c:formatCode>General</c:formatCode>
                <c:ptCount val="33"/>
                <c:pt idx="0">
                  <c:v>0</c:v>
                </c:pt>
                <c:pt idx="1">
                  <c:v>6000</c:v>
                </c:pt>
                <c:pt idx="2">
                  <c:v>6000</c:v>
                </c:pt>
                <c:pt idx="3">
                  <c:v>15972.513999999999</c:v>
                </c:pt>
                <c:pt idx="4">
                  <c:v>15972.513999999999</c:v>
                </c:pt>
                <c:pt idx="5">
                  <c:v>15972.513999999999</c:v>
                </c:pt>
                <c:pt idx="6">
                  <c:v>67350.694000000003</c:v>
                </c:pt>
                <c:pt idx="7">
                  <c:v>67350.694000000003</c:v>
                </c:pt>
                <c:pt idx="8">
                  <c:v>67350.694000000003</c:v>
                </c:pt>
                <c:pt idx="9">
                  <c:v>99011.194000000003</c:v>
                </c:pt>
                <c:pt idx="10">
                  <c:v>99011.194000000003</c:v>
                </c:pt>
                <c:pt idx="11">
                  <c:v>99011.194000000003</c:v>
                </c:pt>
                <c:pt idx="12">
                  <c:v>110731.194</c:v>
                </c:pt>
                <c:pt idx="13">
                  <c:v>110731.194</c:v>
                </c:pt>
                <c:pt idx="14">
                  <c:v>110731.194</c:v>
                </c:pt>
                <c:pt idx="15">
                  <c:v>117123.60500000001</c:v>
                </c:pt>
                <c:pt idx="16">
                  <c:v>117123.60500000001</c:v>
                </c:pt>
                <c:pt idx="17">
                  <c:v>117123.60500000001</c:v>
                </c:pt>
                <c:pt idx="18">
                  <c:v>330710.10499999998</c:v>
                </c:pt>
                <c:pt idx="19">
                  <c:v>330710.10499999998</c:v>
                </c:pt>
                <c:pt idx="20">
                  <c:v>330710.10499999998</c:v>
                </c:pt>
                <c:pt idx="21">
                  <c:v>336883.66899999999</c:v>
                </c:pt>
                <c:pt idx="22">
                  <c:v>336883.66899999999</c:v>
                </c:pt>
                <c:pt idx="23">
                  <c:v>336883.66899999999</c:v>
                </c:pt>
                <c:pt idx="24">
                  <c:v>339590.22499999998</c:v>
                </c:pt>
                <c:pt idx="25">
                  <c:v>339590.22499999998</c:v>
                </c:pt>
                <c:pt idx="26">
                  <c:v>339590.22499999998</c:v>
                </c:pt>
                <c:pt idx="27">
                  <c:v>347171.663</c:v>
                </c:pt>
                <c:pt idx="28">
                  <c:v>347171.663</c:v>
                </c:pt>
                <c:pt idx="29">
                  <c:v>347171.663</c:v>
                </c:pt>
                <c:pt idx="30">
                  <c:v>349073.58199999999</c:v>
                </c:pt>
                <c:pt idx="31">
                  <c:v>349073.58199999999</c:v>
                </c:pt>
                <c:pt idx="32">
                  <c:v>349073.58199999999</c:v>
                </c:pt>
              </c:numCache>
            </c:numRef>
          </c:cat>
          <c:val>
            <c:numRef>
              <c:f>Sheet1!$C$2:$C$34</c:f>
              <c:numCache>
                <c:formatCode>General</c:formatCode>
                <c:ptCount val="3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0.28378999999999976</c:v>
                </c:pt>
                <c:pt idx="12">
                  <c:v>0.28378999999999976</c:v>
                </c:pt>
                <c:pt idx="13">
                  <c:v>0</c:v>
                </c:pt>
                <c:pt idx="14">
                  <c:v>1.9700100000000003</c:v>
                </c:pt>
                <c:pt idx="15">
                  <c:v>1.9700100000000003</c:v>
                </c:pt>
                <c:pt idx="16">
                  <c:v>0</c:v>
                </c:pt>
                <c:pt idx="17">
                  <c:v>2.2393300000000007</c:v>
                </c:pt>
                <c:pt idx="18">
                  <c:v>2.2393300000000007</c:v>
                </c:pt>
                <c:pt idx="19">
                  <c:v>0</c:v>
                </c:pt>
                <c:pt idx="20">
                  <c:v>2.5146999999999995</c:v>
                </c:pt>
                <c:pt idx="21">
                  <c:v>2.5146999999999995</c:v>
                </c:pt>
                <c:pt idx="22">
                  <c:v>0</c:v>
                </c:pt>
                <c:pt idx="23">
                  <c:v>3.1295500000000001</c:v>
                </c:pt>
                <c:pt idx="24">
                  <c:v>3.1295500000000001</c:v>
                </c:pt>
                <c:pt idx="25">
                  <c:v>0</c:v>
                </c:pt>
                <c:pt idx="26">
                  <c:v>6.5853600000000014</c:v>
                </c:pt>
                <c:pt idx="27">
                  <c:v>6.5853600000000014</c:v>
                </c:pt>
                <c:pt idx="28">
                  <c:v>0</c:v>
                </c:pt>
                <c:pt idx="29">
                  <c:v>10.871829999999999</c:v>
                </c:pt>
                <c:pt idx="30">
                  <c:v>10.871829999999999</c:v>
                </c:pt>
                <c:pt idx="31">
                  <c:v>0</c:v>
                </c:pt>
                <c:pt idx="3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ED-4889-A03E-49263024BF6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6A737B">
                <a:lumMod val="20000"/>
                <a:lumOff val="80000"/>
              </a:srgbClr>
            </a:solidFill>
            <a:ln w="9525">
              <a:noFill/>
            </a:ln>
          </c:spPr>
          <c:cat>
            <c:numRef>
              <c:f>Sheet1!$A$2:$A$34</c:f>
              <c:numCache>
                <c:formatCode>General</c:formatCode>
                <c:ptCount val="33"/>
                <c:pt idx="0">
                  <c:v>0</c:v>
                </c:pt>
                <c:pt idx="1">
                  <c:v>6000</c:v>
                </c:pt>
                <c:pt idx="2">
                  <c:v>6000</c:v>
                </c:pt>
                <c:pt idx="3">
                  <c:v>15972.513999999999</c:v>
                </c:pt>
                <c:pt idx="4">
                  <c:v>15972.513999999999</c:v>
                </c:pt>
                <c:pt idx="5">
                  <c:v>15972.513999999999</c:v>
                </c:pt>
                <c:pt idx="6">
                  <c:v>67350.694000000003</c:v>
                </c:pt>
                <c:pt idx="7">
                  <c:v>67350.694000000003</c:v>
                </c:pt>
                <c:pt idx="8">
                  <c:v>67350.694000000003</c:v>
                </c:pt>
                <c:pt idx="9">
                  <c:v>99011.194000000003</c:v>
                </c:pt>
                <c:pt idx="10">
                  <c:v>99011.194000000003</c:v>
                </c:pt>
                <c:pt idx="11">
                  <c:v>99011.194000000003</c:v>
                </c:pt>
                <c:pt idx="12">
                  <c:v>110731.194</c:v>
                </c:pt>
                <c:pt idx="13">
                  <c:v>110731.194</c:v>
                </c:pt>
                <c:pt idx="14">
                  <c:v>110731.194</c:v>
                </c:pt>
                <c:pt idx="15">
                  <c:v>117123.60500000001</c:v>
                </c:pt>
                <c:pt idx="16">
                  <c:v>117123.60500000001</c:v>
                </c:pt>
                <c:pt idx="17">
                  <c:v>117123.60500000001</c:v>
                </c:pt>
                <c:pt idx="18">
                  <c:v>330710.10499999998</c:v>
                </c:pt>
                <c:pt idx="19">
                  <c:v>330710.10499999998</c:v>
                </c:pt>
                <c:pt idx="20">
                  <c:v>330710.10499999998</c:v>
                </c:pt>
                <c:pt idx="21">
                  <c:v>336883.66899999999</c:v>
                </c:pt>
                <c:pt idx="22">
                  <c:v>336883.66899999999</c:v>
                </c:pt>
                <c:pt idx="23">
                  <c:v>336883.66899999999</c:v>
                </c:pt>
                <c:pt idx="24">
                  <c:v>339590.22499999998</c:v>
                </c:pt>
                <c:pt idx="25">
                  <c:v>339590.22499999998</c:v>
                </c:pt>
                <c:pt idx="26">
                  <c:v>339590.22499999998</c:v>
                </c:pt>
                <c:pt idx="27">
                  <c:v>347171.663</c:v>
                </c:pt>
                <c:pt idx="28">
                  <c:v>347171.663</c:v>
                </c:pt>
                <c:pt idx="29">
                  <c:v>347171.663</c:v>
                </c:pt>
                <c:pt idx="30">
                  <c:v>349073.58199999999</c:v>
                </c:pt>
                <c:pt idx="31">
                  <c:v>349073.58199999999</c:v>
                </c:pt>
                <c:pt idx="32">
                  <c:v>349073.58199999999</c:v>
                </c:pt>
              </c:numCache>
            </c:numRef>
          </c:cat>
          <c:val>
            <c:numRef>
              <c:f>Sheet1!$D$2:$D$34</c:f>
              <c:numCache>
                <c:formatCode>General</c:formatCode>
                <c:ptCount val="33"/>
                <c:pt idx="0">
                  <c:v>0</c:v>
                </c:pt>
                <c:pt idx="1">
                  <c:v>0</c:v>
                </c:pt>
                <c:pt idx="2">
                  <c:v>4.3241999999999337E-2</c:v>
                </c:pt>
                <c:pt idx="3">
                  <c:v>4.3241999999999337E-2</c:v>
                </c:pt>
                <c:pt idx="4">
                  <c:v>0</c:v>
                </c:pt>
                <c:pt idx="5">
                  <c:v>1.3803079999999994</c:v>
                </c:pt>
                <c:pt idx="6">
                  <c:v>1.3803079999999994</c:v>
                </c:pt>
                <c:pt idx="7">
                  <c:v>0</c:v>
                </c:pt>
                <c:pt idx="8">
                  <c:v>0.99492000000000047</c:v>
                </c:pt>
                <c:pt idx="9">
                  <c:v>0.99492000000000047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BED-4889-A03E-49263024BF6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6A737B">
                <a:lumMod val="20000"/>
                <a:lumOff val="80000"/>
              </a:srgbClr>
            </a:solidFill>
            <a:ln>
              <a:noFill/>
            </a:ln>
          </c:spPr>
          <c:cat>
            <c:numRef>
              <c:f>Sheet1!$A$2:$A$34</c:f>
              <c:numCache>
                <c:formatCode>General</c:formatCode>
                <c:ptCount val="33"/>
                <c:pt idx="0">
                  <c:v>0</c:v>
                </c:pt>
                <c:pt idx="1">
                  <c:v>6000</c:v>
                </c:pt>
                <c:pt idx="2">
                  <c:v>6000</c:v>
                </c:pt>
                <c:pt idx="3">
                  <c:v>15972.513999999999</c:v>
                </c:pt>
                <c:pt idx="4">
                  <c:v>15972.513999999999</c:v>
                </c:pt>
                <c:pt idx="5">
                  <c:v>15972.513999999999</c:v>
                </c:pt>
                <c:pt idx="6">
                  <c:v>67350.694000000003</c:v>
                </c:pt>
                <c:pt idx="7">
                  <c:v>67350.694000000003</c:v>
                </c:pt>
                <c:pt idx="8">
                  <c:v>67350.694000000003</c:v>
                </c:pt>
                <c:pt idx="9">
                  <c:v>99011.194000000003</c:v>
                </c:pt>
                <c:pt idx="10">
                  <c:v>99011.194000000003</c:v>
                </c:pt>
                <c:pt idx="11">
                  <c:v>99011.194000000003</c:v>
                </c:pt>
                <c:pt idx="12">
                  <c:v>110731.194</c:v>
                </c:pt>
                <c:pt idx="13">
                  <c:v>110731.194</c:v>
                </c:pt>
                <c:pt idx="14">
                  <c:v>110731.194</c:v>
                </c:pt>
                <c:pt idx="15">
                  <c:v>117123.60500000001</c:v>
                </c:pt>
                <c:pt idx="16">
                  <c:v>117123.60500000001</c:v>
                </c:pt>
                <c:pt idx="17">
                  <c:v>117123.60500000001</c:v>
                </c:pt>
                <c:pt idx="18">
                  <c:v>330710.10499999998</c:v>
                </c:pt>
                <c:pt idx="19">
                  <c:v>330710.10499999998</c:v>
                </c:pt>
                <c:pt idx="20">
                  <c:v>330710.10499999998</c:v>
                </c:pt>
                <c:pt idx="21">
                  <c:v>336883.66899999999</c:v>
                </c:pt>
                <c:pt idx="22">
                  <c:v>336883.66899999999</c:v>
                </c:pt>
                <c:pt idx="23">
                  <c:v>336883.66899999999</c:v>
                </c:pt>
                <c:pt idx="24">
                  <c:v>339590.22499999998</c:v>
                </c:pt>
                <c:pt idx="25">
                  <c:v>339590.22499999998</c:v>
                </c:pt>
                <c:pt idx="26">
                  <c:v>339590.22499999998</c:v>
                </c:pt>
                <c:pt idx="27">
                  <c:v>347171.663</c:v>
                </c:pt>
                <c:pt idx="28">
                  <c:v>347171.663</c:v>
                </c:pt>
                <c:pt idx="29">
                  <c:v>347171.663</c:v>
                </c:pt>
                <c:pt idx="30">
                  <c:v>349073.58199999999</c:v>
                </c:pt>
                <c:pt idx="31">
                  <c:v>349073.58199999999</c:v>
                </c:pt>
                <c:pt idx="32">
                  <c:v>349073.58199999999</c:v>
                </c:pt>
              </c:numCache>
            </c:numRef>
          </c:cat>
          <c:val>
            <c:numRef>
              <c:f>Sheet1!$E$2:$E$34</c:f>
              <c:numCache>
                <c:formatCode>General</c:formatCode>
                <c:ptCount val="3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BED-4889-A03E-49263024BF6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F8A866"/>
            </a:solidFill>
            <a:ln>
              <a:solidFill>
                <a:srgbClr val="6A737B">
                  <a:lumMod val="20000"/>
                  <a:lumOff val="80000"/>
                </a:srgbClr>
              </a:solidFill>
            </a:ln>
          </c:spPr>
          <c:cat>
            <c:numRef>
              <c:f>Sheet1!$A$2:$A$34</c:f>
              <c:numCache>
                <c:formatCode>General</c:formatCode>
                <c:ptCount val="33"/>
                <c:pt idx="0">
                  <c:v>0</c:v>
                </c:pt>
                <c:pt idx="1">
                  <c:v>6000</c:v>
                </c:pt>
                <c:pt idx="2">
                  <c:v>6000</c:v>
                </c:pt>
                <c:pt idx="3">
                  <c:v>15972.513999999999</c:v>
                </c:pt>
                <c:pt idx="4">
                  <c:v>15972.513999999999</c:v>
                </c:pt>
                <c:pt idx="5">
                  <c:v>15972.513999999999</c:v>
                </c:pt>
                <c:pt idx="6">
                  <c:v>67350.694000000003</c:v>
                </c:pt>
                <c:pt idx="7">
                  <c:v>67350.694000000003</c:v>
                </c:pt>
                <c:pt idx="8">
                  <c:v>67350.694000000003</c:v>
                </c:pt>
                <c:pt idx="9">
                  <c:v>99011.194000000003</c:v>
                </c:pt>
                <c:pt idx="10">
                  <c:v>99011.194000000003</c:v>
                </c:pt>
                <c:pt idx="11">
                  <c:v>99011.194000000003</c:v>
                </c:pt>
                <c:pt idx="12">
                  <c:v>110731.194</c:v>
                </c:pt>
                <c:pt idx="13">
                  <c:v>110731.194</c:v>
                </c:pt>
                <c:pt idx="14">
                  <c:v>110731.194</c:v>
                </c:pt>
                <c:pt idx="15">
                  <c:v>117123.60500000001</c:v>
                </c:pt>
                <c:pt idx="16">
                  <c:v>117123.60500000001</c:v>
                </c:pt>
                <c:pt idx="17">
                  <c:v>117123.60500000001</c:v>
                </c:pt>
                <c:pt idx="18">
                  <c:v>330710.10499999998</c:v>
                </c:pt>
                <c:pt idx="19">
                  <c:v>330710.10499999998</c:v>
                </c:pt>
                <c:pt idx="20">
                  <c:v>330710.10499999998</c:v>
                </c:pt>
                <c:pt idx="21">
                  <c:v>336883.66899999999</c:v>
                </c:pt>
                <c:pt idx="22">
                  <c:v>336883.66899999999</c:v>
                </c:pt>
                <c:pt idx="23">
                  <c:v>336883.66899999999</c:v>
                </c:pt>
                <c:pt idx="24">
                  <c:v>339590.22499999998</c:v>
                </c:pt>
                <c:pt idx="25">
                  <c:v>339590.22499999998</c:v>
                </c:pt>
                <c:pt idx="26">
                  <c:v>339590.22499999998</c:v>
                </c:pt>
                <c:pt idx="27">
                  <c:v>347171.663</c:v>
                </c:pt>
                <c:pt idx="28">
                  <c:v>347171.663</c:v>
                </c:pt>
                <c:pt idx="29">
                  <c:v>347171.663</c:v>
                </c:pt>
                <c:pt idx="30">
                  <c:v>349073.58199999999</c:v>
                </c:pt>
                <c:pt idx="31">
                  <c:v>349073.58199999999</c:v>
                </c:pt>
                <c:pt idx="32">
                  <c:v>349073.58199999999</c:v>
                </c:pt>
              </c:numCache>
            </c:numRef>
          </c:cat>
          <c:val>
            <c:numRef>
              <c:f>Sheet1!$F$2:$F$34</c:f>
              <c:numCache>
                <c:formatCode>General</c:formatCode>
                <c:ptCount val="3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BED-4889-A03E-49263024BF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areaChart>
      <c:scatterChart>
        <c:scatterStyle val="lineMarker"/>
        <c:varyColors val="0"/>
        <c:ser>
          <c:idx val="5"/>
          <c:order val="5"/>
          <c:tx>
            <c:v>Label points</c:v>
          </c:tx>
          <c:spPr>
            <a:ln w="28575">
              <a:noFill/>
            </a:ln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132EABEC-DEE1-4AFB-8DBC-887BFB5B7B75}" type="CELLRANGE">
                      <a:rPr lang="en-US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2BED-4889-A03E-49263024BF6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8090AB1-D29C-4403-89C0-2BF32B343731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2BED-4889-A03E-49263024BF64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647282A7-A693-4C0E-BAA9-8A42E593E512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2BED-4889-A03E-49263024BF64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39EDBCD9-5B1B-4F55-ACA8-335264D58AF7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2BED-4889-A03E-49263024BF64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8761AF02-2B8F-4C49-8548-E6A88D4ACC5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2BED-4889-A03E-49263024BF64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58199BEC-F956-4D5A-9428-D35D14E79C56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2BED-4889-A03E-49263024BF64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7854AFF8-E41A-42EA-AA74-0F3DC15E30FF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2BED-4889-A03E-49263024BF64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D7787D27-88CB-460D-98CA-F150D5CE0893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2BED-4889-A03E-49263024BF64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1623E60D-5F88-4878-A7AF-0E4DE5A2013D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2BED-4889-A03E-49263024BF64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D4994179-4964-4940-8261-4518B83498B8}" type="CELLRANGE">
                      <a:rPr lang="en-AU"/>
                      <a:pPr/>
                      <a:t>[CELLRANGE]</a:t>
                    </a:fld>
                    <a:endParaRPr lang="en-AU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2BED-4889-A03E-49263024BF64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</c:ext>
            </c:extLst>
          </c:dLbls>
          <c:xVal>
            <c:numRef>
              <c:f>Sheet1!$S$2:$S$11</c:f>
              <c:numCache>
                <c:formatCode>General</c:formatCode>
                <c:ptCount val="10"/>
                <c:pt idx="0">
                  <c:v>10986.257</c:v>
                </c:pt>
                <c:pt idx="1">
                  <c:v>41661.603999999999</c:v>
                </c:pt>
                <c:pt idx="2">
                  <c:v>83180.944000000003</c:v>
                </c:pt>
                <c:pt idx="3">
                  <c:v>104871.194</c:v>
                </c:pt>
                <c:pt idx="4">
                  <c:v>113927.3995</c:v>
                </c:pt>
                <c:pt idx="5">
                  <c:v>223916.85500000001</c:v>
                </c:pt>
                <c:pt idx="6">
                  <c:v>333796.88699999999</c:v>
                </c:pt>
                <c:pt idx="7">
                  <c:v>338236.94699999999</c:v>
                </c:pt>
                <c:pt idx="8">
                  <c:v>343380.94399999996</c:v>
                </c:pt>
                <c:pt idx="9">
                  <c:v>348122.6225</c:v>
                </c:pt>
              </c:numCache>
            </c:numRef>
          </c:xVal>
          <c:yVal>
            <c:numRef>
              <c:f>Sheet1!$T$2:$T$11</c:f>
              <c:numCache>
                <c:formatCode>General</c:formatCode>
                <c:ptCount val="10"/>
                <c:pt idx="0">
                  <c:v>9.5607589999999991</c:v>
                </c:pt>
                <c:pt idx="1">
                  <c:v>10.183692000000001</c:v>
                </c:pt>
                <c:pt idx="2">
                  <c:v>9.5690799999999996</c:v>
                </c:pt>
                <c:pt idx="3">
                  <c:v>8.8877939999999995</c:v>
                </c:pt>
                <c:pt idx="4">
                  <c:v>9.9020100000000006</c:v>
                </c:pt>
                <c:pt idx="5">
                  <c:v>13.755330000000001</c:v>
                </c:pt>
                <c:pt idx="6">
                  <c:v>12.630699999999999</c:v>
                </c:pt>
                <c:pt idx="7">
                  <c:v>13.24555</c:v>
                </c:pt>
                <c:pt idx="8">
                  <c:v>17.149360000000001</c:v>
                </c:pt>
                <c:pt idx="9">
                  <c:v>20.987829999999999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Sheet1!$H$2:$H$11</c15:f>
                <c15:dlblRangeCache>
                  <c:ptCount val="10"/>
                  <c:pt idx="0">
                    <c:v>Aged Care Residential</c:v>
                  </c:pt>
                  <c:pt idx="1">
                    <c:v>General Insurance</c:v>
                  </c:pt>
                  <c:pt idx="2">
                    <c:v>Life Insurance</c:v>
                  </c:pt>
                  <c:pt idx="3">
                    <c:v>Pharmacies</c:v>
                  </c:pt>
                  <c:pt idx="4">
                    <c:v>Taxi &amp; Limo. Transport</c:v>
                  </c:pt>
                  <c:pt idx="5">
                    <c:v>Banks</c:v>
                  </c:pt>
                  <c:pt idx="6">
                    <c:v>Casinos</c:v>
                  </c:pt>
                  <c:pt idx="7">
                    <c:v>Lotteries</c:v>
                  </c:pt>
                  <c:pt idx="8">
                    <c:v>Health Insurance</c:v>
                  </c:pt>
                  <c:pt idx="9">
                    <c:v>Sports Betting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F-2BED-4889-A03E-49263024BF64}"/>
            </c:ext>
          </c:extLst>
        </c:ser>
        <c:ser>
          <c:idx val="6"/>
          <c:order val="6"/>
          <c:tx>
            <c:v>Tick marks</c:v>
          </c:tx>
          <c:spPr>
            <a:ln w="9525">
              <a:solidFill>
                <a:srgbClr val="000000"/>
              </a:solidFill>
            </a:ln>
          </c:spPr>
          <c:marker>
            <c:symbol val="none"/>
          </c:marker>
          <c:dPt>
            <c:idx val="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1-2BED-4889-A03E-49263024BF64}"/>
              </c:ext>
            </c:extLst>
          </c:dPt>
          <c:xVal>
            <c:numRef>
              <c:f>Sheet1!$P$4:$P$7</c:f>
              <c:numCache>
                <c:formatCode>General</c:formatCode>
                <c:ptCount val="4"/>
                <c:pt idx="0">
                  <c:v>6000</c:v>
                </c:pt>
                <c:pt idx="1">
                  <c:v>6000</c:v>
                </c:pt>
                <c:pt idx="2">
                  <c:v>349073.58199999999</c:v>
                </c:pt>
                <c:pt idx="3">
                  <c:v>349073.58199999999</c:v>
                </c:pt>
              </c:numCache>
            </c:numRef>
          </c:xVal>
          <c:yVal>
            <c:numRef>
              <c:f>Sheet1!$Q$4:$Q$7</c:f>
              <c:numCache>
                <c:formatCode>General</c:formatCode>
                <c:ptCount val="4"/>
                <c:pt idx="0">
                  <c:v>0</c:v>
                </c:pt>
                <c:pt idx="1">
                  <c:v>-0.7</c:v>
                </c:pt>
                <c:pt idx="2">
                  <c:v>0</c:v>
                </c:pt>
                <c:pt idx="3">
                  <c:v>-0.7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2-2BED-4889-A03E-49263024BF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scatterChart>
      <c:dateAx>
        <c:axId val="331917184"/>
        <c:scaling>
          <c:orientation val="minMax"/>
          <c:max val="355309"/>
          <c:min val="1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 w="19050">
            <a:solidFill>
              <a:srgbClr val="000000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48800"/>
        <c:crosses val="autoZero"/>
        <c:auto val="0"/>
        <c:lblOffset val="100"/>
        <c:baseTimeUnit val="days"/>
      </c:dateAx>
      <c:valAx>
        <c:axId val="331948800"/>
        <c:scaling>
          <c:orientation val="minMax"/>
          <c:max val="22"/>
          <c:min val="-5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0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crossBetween val="between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8888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3959225" y="1077913"/>
            <a:ext cx="17859375" cy="5387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3470" y="6825826"/>
            <a:ext cx="7952399" cy="6465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Chart title:</a:t>
            </a:r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8888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849" kern="1200" baseline="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704268" algn="l" rtl="0" fontAlgn="base">
      <a:spcBef>
        <a:spcPct val="30000"/>
      </a:spcBef>
      <a:spcAft>
        <a:spcPct val="0"/>
      </a:spcAft>
      <a:defRPr sz="184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1408536" algn="l" rtl="0" fontAlgn="base">
      <a:spcBef>
        <a:spcPct val="30000"/>
      </a:spcBef>
      <a:spcAft>
        <a:spcPct val="0"/>
      </a:spcAft>
      <a:defRPr sz="184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2112804" algn="l" rtl="0" fontAlgn="base">
      <a:spcBef>
        <a:spcPct val="30000"/>
      </a:spcBef>
      <a:spcAft>
        <a:spcPct val="0"/>
      </a:spcAft>
      <a:defRPr sz="184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2817070" algn="l" rtl="0" fontAlgn="base">
      <a:spcBef>
        <a:spcPct val="30000"/>
      </a:spcBef>
      <a:spcAft>
        <a:spcPct val="0"/>
      </a:spcAft>
      <a:defRPr sz="184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3521338" algn="l" defTabSz="1408536" rtl="0" eaLnBrk="1" latinLnBrk="0" hangingPunct="1">
      <a:defRPr sz="1849" kern="1200">
        <a:solidFill>
          <a:schemeClr val="tx1"/>
        </a:solidFill>
        <a:latin typeface="+mn-lt"/>
        <a:ea typeface="+mn-ea"/>
        <a:cs typeface="+mn-cs"/>
      </a:defRPr>
    </a:lvl6pPr>
    <a:lvl7pPr marL="4225606" algn="l" defTabSz="1408536" rtl="0" eaLnBrk="1" latinLnBrk="0" hangingPunct="1">
      <a:defRPr sz="1849" kern="1200">
        <a:solidFill>
          <a:schemeClr val="tx1"/>
        </a:solidFill>
        <a:latin typeface="+mn-lt"/>
        <a:ea typeface="+mn-ea"/>
        <a:cs typeface="+mn-cs"/>
      </a:defRPr>
    </a:lvl7pPr>
    <a:lvl8pPr marL="4929874" algn="l" defTabSz="1408536" rtl="0" eaLnBrk="1" latinLnBrk="0" hangingPunct="1">
      <a:defRPr sz="1849" kern="1200">
        <a:solidFill>
          <a:schemeClr val="tx1"/>
        </a:solidFill>
        <a:latin typeface="+mn-lt"/>
        <a:ea typeface="+mn-ea"/>
        <a:cs typeface="+mn-cs"/>
      </a:defRPr>
    </a:lvl8pPr>
    <a:lvl9pPr marL="5634142" algn="l" defTabSz="1408536" rtl="0" eaLnBrk="1" latinLnBrk="0" hangingPunct="1">
      <a:defRPr sz="184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-182094" y="-76657"/>
            <a:ext cx="17971894" cy="5439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76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347957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695916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04387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39183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914" b="1">
          <a:solidFill>
            <a:schemeClr val="tx1"/>
          </a:solidFill>
          <a:latin typeface="+mn-lt"/>
          <a:ea typeface="+mn-ea"/>
          <a:cs typeface="+mn-cs"/>
        </a:defRPr>
      </a:lvl1pPr>
      <a:lvl2pPr marL="136526" indent="-135317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914">
          <a:solidFill>
            <a:schemeClr val="tx1"/>
          </a:solidFill>
          <a:latin typeface="+mn-lt"/>
          <a:ea typeface="+mn-ea"/>
        </a:defRPr>
      </a:lvl2pPr>
      <a:lvl3pPr marL="306880" indent="-169145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914">
          <a:solidFill>
            <a:schemeClr val="tx1"/>
          </a:solidFill>
          <a:latin typeface="+mn-lt"/>
          <a:ea typeface="+mn-ea"/>
        </a:defRPr>
      </a:lvl3pPr>
      <a:lvl4pPr marL="426490" indent="-108737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914">
          <a:solidFill>
            <a:schemeClr val="tx1"/>
          </a:solidFill>
          <a:latin typeface="+mn-lt"/>
          <a:ea typeface="+mn-ea"/>
        </a:defRPr>
      </a:lvl4pPr>
      <a:lvl5pPr marL="600470" indent="-15948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4">
          <a:solidFill>
            <a:schemeClr val="tx1"/>
          </a:solidFill>
          <a:latin typeface="+mn-lt"/>
          <a:ea typeface="+mn-ea"/>
        </a:defRPr>
      </a:lvl5pPr>
      <a:lvl6pPr marL="948427" indent="-15948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4">
          <a:solidFill>
            <a:schemeClr val="tx1"/>
          </a:solidFill>
          <a:latin typeface="+mn-lt"/>
          <a:ea typeface="+mn-ea"/>
        </a:defRPr>
      </a:lvl6pPr>
      <a:lvl7pPr marL="1296384" indent="-15948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4">
          <a:solidFill>
            <a:schemeClr val="tx1"/>
          </a:solidFill>
          <a:latin typeface="+mn-lt"/>
          <a:ea typeface="+mn-ea"/>
        </a:defRPr>
      </a:lvl7pPr>
      <a:lvl8pPr marL="1644342" indent="-15948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4">
          <a:solidFill>
            <a:schemeClr val="tx1"/>
          </a:solidFill>
          <a:latin typeface="+mn-lt"/>
          <a:ea typeface="+mn-ea"/>
        </a:defRPr>
      </a:lvl8pPr>
      <a:lvl9pPr marL="1992298" indent="-159480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4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95916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57" algn="l" defTabSz="695916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16" algn="l" defTabSz="695916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873" algn="l" defTabSz="695916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830" algn="l" defTabSz="695916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788" algn="l" defTabSz="695916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745" algn="l" defTabSz="695916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703" algn="l" defTabSz="695916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660" algn="l" defTabSz="695916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756900"/>
              </p:ext>
            </p:extLst>
          </p:nvPr>
        </p:nvGraphicFramePr>
        <p:xfrm>
          <a:off x="-152438" y="-764275"/>
          <a:ext cx="17626013" cy="69057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7" name="Rectangle 136">
            <a:extLst>
              <a:ext uri="{FF2B5EF4-FFF2-40B4-BE49-F238E27FC236}">
                <a16:creationId xmlns:a16="http://schemas.microsoft.com/office/drawing/2014/main" id="{398715C8-E4B5-4B2A-82D6-5EB3E159316F}"/>
              </a:ext>
            </a:extLst>
          </p:cNvPr>
          <p:cNvSpPr/>
          <p:nvPr/>
        </p:nvSpPr>
        <p:spPr bwMode="auto">
          <a:xfrm>
            <a:off x="15806057" y="-949008"/>
            <a:ext cx="1216380" cy="64087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250356A-094A-442B-A07E-74A0A37F608D}"/>
              </a:ext>
            </a:extLst>
          </p:cNvPr>
          <p:cNvSpPr/>
          <p:nvPr/>
        </p:nvSpPr>
        <p:spPr bwMode="auto">
          <a:xfrm>
            <a:off x="352255" y="-882030"/>
            <a:ext cx="1149974" cy="64087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65501" y="4610809"/>
            <a:ext cx="12824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68171" y="4610809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dirty="0"/>
              <a:t>86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649091" y="4610809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dirty="0"/>
              <a:t>95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92279" y="4610809"/>
            <a:ext cx="1577355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Equity ($billion)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713821" y="4610809"/>
            <a:ext cx="1577355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Equity ($billion)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7560473" y="1510471"/>
            <a:ext cx="1983292" cy="15118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19" rIns="91440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355"/>
            <a:endParaRPr lang="en-AU" sz="2400"/>
          </a:p>
        </p:txBody>
      </p:sp>
      <p:sp>
        <p:nvSpPr>
          <p:cNvPr id="25" name="Rectangle 24"/>
          <p:cNvSpPr/>
          <p:nvPr/>
        </p:nvSpPr>
        <p:spPr bwMode="auto">
          <a:xfrm>
            <a:off x="7560472" y="5099832"/>
            <a:ext cx="1983292" cy="13881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19" rIns="91440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355"/>
            <a:endParaRPr lang="en-AU" sz="2400"/>
          </a:p>
        </p:txBody>
      </p:sp>
      <p:sp>
        <p:nvSpPr>
          <p:cNvPr id="26" name="Rectangle 25"/>
          <p:cNvSpPr/>
          <p:nvPr/>
        </p:nvSpPr>
        <p:spPr bwMode="auto">
          <a:xfrm>
            <a:off x="7560473" y="139686"/>
            <a:ext cx="1983292" cy="1304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19" rIns="91440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355"/>
            <a:endParaRPr lang="en-AU" sz="2400"/>
          </a:p>
        </p:txBody>
      </p:sp>
      <p:sp>
        <p:nvSpPr>
          <p:cNvPr id="20" name="Rectangle 19"/>
          <p:cNvSpPr/>
          <p:nvPr/>
        </p:nvSpPr>
        <p:spPr bwMode="auto">
          <a:xfrm>
            <a:off x="7560473" y="2221211"/>
            <a:ext cx="1983292" cy="15118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19" rIns="91440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355"/>
            <a:endParaRPr lang="en-AU" sz="2400"/>
          </a:p>
        </p:txBody>
      </p:sp>
      <p:sp>
        <p:nvSpPr>
          <p:cNvPr id="13" name="TextBox 5"/>
          <p:cNvSpPr txBox="1"/>
          <p:nvPr/>
        </p:nvSpPr>
        <p:spPr>
          <a:xfrm>
            <a:off x="6936699" y="1823195"/>
            <a:ext cx="1500411" cy="74789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Super-normal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profit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($4.5b)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560981" y="2962332"/>
            <a:ext cx="1983292" cy="15118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19" rIns="91440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355"/>
            <a:endParaRPr lang="en-AU" sz="2400"/>
          </a:p>
        </p:txBody>
      </p:sp>
      <p:sp>
        <p:nvSpPr>
          <p:cNvPr id="27" name="Rectangle 26"/>
          <p:cNvSpPr/>
          <p:nvPr/>
        </p:nvSpPr>
        <p:spPr bwMode="auto">
          <a:xfrm>
            <a:off x="7560472" y="3616891"/>
            <a:ext cx="1983292" cy="15118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19" rIns="91440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355"/>
            <a:endParaRPr lang="en-AU" sz="2400"/>
          </a:p>
        </p:txBody>
      </p:sp>
      <p:sp>
        <p:nvSpPr>
          <p:cNvPr id="14" name="TextBox 6"/>
          <p:cNvSpPr txBox="1"/>
          <p:nvPr/>
        </p:nvSpPr>
        <p:spPr>
          <a:xfrm>
            <a:off x="6936699" y="3410633"/>
            <a:ext cx="795089" cy="74789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Normal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profit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($6.0b)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7560471" y="4359235"/>
            <a:ext cx="1983292" cy="15118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19" rIns="91440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355"/>
            <a:endParaRPr lang="en-AU" sz="2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BFBF302-4F51-4E52-8941-C16821486E2C}"/>
              </a:ext>
            </a:extLst>
          </p:cNvPr>
          <p:cNvSpPr/>
          <p:nvPr/>
        </p:nvSpPr>
        <p:spPr bwMode="auto">
          <a:xfrm>
            <a:off x="7560473" y="859766"/>
            <a:ext cx="1983292" cy="1304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19" rIns="91440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355"/>
            <a:endParaRPr lang="en-AU" sz="2400"/>
          </a:p>
        </p:txBody>
      </p:sp>
      <p:sp>
        <p:nvSpPr>
          <p:cNvPr id="29" name="TextBox 5">
            <a:extLst>
              <a:ext uri="{FF2B5EF4-FFF2-40B4-BE49-F238E27FC236}">
                <a16:creationId xmlns:a16="http://schemas.microsoft.com/office/drawing/2014/main" id="{C373B5BE-6F06-4742-B222-2368DD8A5D17}"/>
              </a:ext>
            </a:extLst>
          </p:cNvPr>
          <p:cNvSpPr txBox="1"/>
          <p:nvPr/>
        </p:nvSpPr>
        <p:spPr>
          <a:xfrm>
            <a:off x="15153147" y="1823195"/>
            <a:ext cx="1500411" cy="74789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Super-normal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profit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($5.8b)</a:t>
            </a:r>
          </a:p>
        </p:txBody>
      </p:sp>
      <p:sp>
        <p:nvSpPr>
          <p:cNvPr id="31" name="TextBox 6">
            <a:extLst>
              <a:ext uri="{FF2B5EF4-FFF2-40B4-BE49-F238E27FC236}">
                <a16:creationId xmlns:a16="http://schemas.microsoft.com/office/drawing/2014/main" id="{558077FF-E308-485E-B65C-16A63A5B9931}"/>
              </a:ext>
            </a:extLst>
          </p:cNvPr>
          <p:cNvSpPr txBox="1"/>
          <p:nvPr/>
        </p:nvSpPr>
        <p:spPr>
          <a:xfrm>
            <a:off x="15153147" y="3410633"/>
            <a:ext cx="795089" cy="74789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Normal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profit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($5.5b)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96FA7CC-951C-4692-8DFD-DD26BE6018AE}"/>
              </a:ext>
            </a:extLst>
          </p:cNvPr>
          <p:cNvSpPr txBox="1"/>
          <p:nvPr/>
        </p:nvSpPr>
        <p:spPr>
          <a:xfrm>
            <a:off x="10227667" y="4610809"/>
            <a:ext cx="12824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1FF3C3-89B9-49E3-848A-1DAFA431356B}"/>
              </a:ext>
            </a:extLst>
          </p:cNvPr>
          <p:cNvSpPr txBox="1"/>
          <p:nvPr/>
        </p:nvSpPr>
        <p:spPr>
          <a:xfrm>
            <a:off x="14946514" y="4130"/>
            <a:ext cx="1983483" cy="249299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Internet Publishing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0DC962-6143-4734-959B-C2E6DA928456}"/>
              </a:ext>
            </a:extLst>
          </p:cNvPr>
          <p:cNvSpPr txBox="1"/>
          <p:nvPr/>
        </p:nvSpPr>
        <p:spPr>
          <a:xfrm>
            <a:off x="14038980" y="82929"/>
            <a:ext cx="560016" cy="249299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dirty="0"/>
              <a:t>ISPs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A1B5AFE-1DE4-4778-A0C2-26DF4C22CFC8}"/>
              </a:ext>
            </a:extLst>
          </p:cNvPr>
          <p:cNvSpPr txBox="1"/>
          <p:nvPr/>
        </p:nvSpPr>
        <p:spPr>
          <a:xfrm>
            <a:off x="12590000" y="338900"/>
            <a:ext cx="1472642" cy="249299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Supermarkets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23A1DCE-28B0-49A0-8F5E-078B79CB178C}"/>
              </a:ext>
            </a:extLst>
          </p:cNvPr>
          <p:cNvSpPr txBox="1"/>
          <p:nvPr/>
        </p:nvSpPr>
        <p:spPr>
          <a:xfrm>
            <a:off x="11868943" y="594871"/>
            <a:ext cx="1639354" cy="249299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Liquor Retailing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C415D86-F02F-45FE-B55B-4384E5FCDBD8}"/>
              </a:ext>
            </a:extLst>
          </p:cNvPr>
          <p:cNvSpPr txBox="1"/>
          <p:nvPr/>
        </p:nvSpPr>
        <p:spPr>
          <a:xfrm>
            <a:off x="11141779" y="850842"/>
            <a:ext cx="1940907" cy="249299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dirty="0">
                <a:ln w="117475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Wireless Telecom.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92EF428-ADC8-4C06-B829-430F30B095AC}"/>
              </a:ext>
            </a:extLst>
          </p:cNvPr>
          <p:cNvSpPr txBox="1"/>
          <p:nvPr/>
        </p:nvSpPr>
        <p:spPr>
          <a:xfrm>
            <a:off x="10915874" y="1106813"/>
            <a:ext cx="1818891" cy="249299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Delivery Services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1BF78BA-193A-47E7-9A12-E134E178B2EA}"/>
              </a:ext>
            </a:extLst>
          </p:cNvPr>
          <p:cNvSpPr txBox="1"/>
          <p:nvPr/>
        </p:nvSpPr>
        <p:spPr>
          <a:xfrm>
            <a:off x="11145445" y="1362784"/>
            <a:ext cx="1446994" cy="249299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Fuel Retailing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F5D82F-6174-48D4-ADAC-1F98966D0671}"/>
              </a:ext>
            </a:extLst>
          </p:cNvPr>
          <p:cNvSpPr txBox="1"/>
          <p:nvPr/>
        </p:nvSpPr>
        <p:spPr>
          <a:xfrm>
            <a:off x="10156148" y="1618755"/>
            <a:ext cx="2306204" cy="249299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Passenger Car Rental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6DF227A-76CA-41E1-96D2-74A4D9B340F9}"/>
              </a:ext>
            </a:extLst>
          </p:cNvPr>
          <p:cNvSpPr txBox="1"/>
          <p:nvPr/>
        </p:nvSpPr>
        <p:spPr>
          <a:xfrm>
            <a:off x="9544273" y="1874726"/>
            <a:ext cx="2584037" cy="249299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Diagnostic Imagine Serv.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CC4CCEE-315F-4E08-AA15-23FAC46551D1}"/>
              </a:ext>
            </a:extLst>
          </p:cNvPr>
          <p:cNvSpPr txBox="1"/>
          <p:nvPr/>
        </p:nvSpPr>
        <p:spPr>
          <a:xfrm>
            <a:off x="9933275" y="2130697"/>
            <a:ext cx="2047604" cy="249299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dirty="0"/>
              <a:t>Pathology Services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597209D-18D7-4DBE-9ADF-9EF18226CBFE}"/>
              </a:ext>
            </a:extLst>
          </p:cNvPr>
          <p:cNvSpPr txBox="1"/>
          <p:nvPr/>
        </p:nvSpPr>
        <p:spPr>
          <a:xfrm>
            <a:off x="9071151" y="2386668"/>
            <a:ext cx="2639693" cy="249299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Ready-Mixed </a:t>
            </a:r>
            <a:r>
              <a:rPr lang="en-AU" sz="1800" dirty="0" err="1"/>
              <a:t>Concr</a:t>
            </a:r>
            <a:r>
              <a:rPr lang="en-AU" sz="1800" dirty="0"/>
              <a:t>. Mfg.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EF228AD-BF3B-4706-8A62-5AE143765D00}"/>
              </a:ext>
            </a:extLst>
          </p:cNvPr>
          <p:cNvSpPr txBox="1"/>
          <p:nvPr/>
        </p:nvSpPr>
        <p:spPr>
          <a:xfrm>
            <a:off x="9332733" y="2642639"/>
            <a:ext cx="2216436" cy="249299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Stevedoring Services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00DC342-724C-48A2-AEAA-44CEA778468B}"/>
              </a:ext>
            </a:extLst>
          </p:cNvPr>
          <p:cNvSpPr txBox="1"/>
          <p:nvPr/>
        </p:nvSpPr>
        <p:spPr>
          <a:xfrm>
            <a:off x="9091622" y="3154581"/>
            <a:ext cx="2049723" cy="249299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Radio Broadcasting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A7A88D7-448A-436C-8AE7-401FB6F5D4A2}"/>
              </a:ext>
            </a:extLst>
          </p:cNvPr>
          <p:cNvSpPr txBox="1"/>
          <p:nvPr/>
        </p:nvSpPr>
        <p:spPr>
          <a:xfrm>
            <a:off x="9503330" y="3410552"/>
            <a:ext cx="1494123" cy="249299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Free-to-Air TV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69C278D-C9C0-4866-BE89-5DE24A855AF6}"/>
              </a:ext>
            </a:extLst>
          </p:cNvPr>
          <p:cNvSpPr txBox="1"/>
          <p:nvPr/>
        </p:nvSpPr>
        <p:spPr>
          <a:xfrm>
            <a:off x="8129455" y="3922500"/>
            <a:ext cx="2331852" cy="249299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Newspaper Publishing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CEF1FEC-AB98-4665-8104-1EB563E676BD}"/>
              </a:ext>
            </a:extLst>
          </p:cNvPr>
          <p:cNvSpPr txBox="1"/>
          <p:nvPr/>
        </p:nvSpPr>
        <p:spPr>
          <a:xfrm>
            <a:off x="3251492" y="649656"/>
            <a:ext cx="2269852" cy="249299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Electricity Distribution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D45EBEC-20E1-43C6-8360-1A614599DB62}"/>
              </a:ext>
            </a:extLst>
          </p:cNvPr>
          <p:cNvSpPr txBox="1"/>
          <p:nvPr/>
        </p:nvSpPr>
        <p:spPr>
          <a:xfrm>
            <a:off x="4607948" y="370159"/>
            <a:ext cx="1558307" cy="249299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Wired Telecom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D77A9D0-BDA5-466C-9E70-35FF7011BC21}"/>
              </a:ext>
            </a:extLst>
          </p:cNvPr>
          <p:cNvSpPr txBox="1"/>
          <p:nvPr/>
        </p:nvSpPr>
        <p:spPr>
          <a:xfrm>
            <a:off x="1638862" y="1208650"/>
            <a:ext cx="2729589" cy="249299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Water Transport Terminals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ABF7CAA-FFE5-4845-8C67-2176DD68280B}"/>
              </a:ext>
            </a:extLst>
          </p:cNvPr>
          <p:cNvSpPr txBox="1"/>
          <p:nvPr/>
        </p:nvSpPr>
        <p:spPr>
          <a:xfrm>
            <a:off x="2191640" y="1488147"/>
            <a:ext cx="1932251" cy="249299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dirty="0"/>
              <a:t>Pipeline Transport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6153C87-F022-4F5F-8842-BAE1670D6E17}"/>
              </a:ext>
            </a:extLst>
          </p:cNvPr>
          <p:cNvSpPr txBox="1"/>
          <p:nvPr/>
        </p:nvSpPr>
        <p:spPr>
          <a:xfrm>
            <a:off x="1370457" y="1767644"/>
            <a:ext cx="2447333" cy="249299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Electricity Transmission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FDD3179-3D76-460C-BDB2-08C39B25BAA8}"/>
              </a:ext>
            </a:extLst>
          </p:cNvPr>
          <p:cNvSpPr txBox="1"/>
          <p:nvPr/>
        </p:nvSpPr>
        <p:spPr>
          <a:xfrm>
            <a:off x="626654" y="2606138"/>
            <a:ext cx="2088260" cy="249299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Toll Road Operators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923C3AE-6D40-49BE-B334-2817C84A65EE}"/>
              </a:ext>
            </a:extLst>
          </p:cNvPr>
          <p:cNvGrpSpPr/>
          <p:nvPr/>
        </p:nvGrpSpPr>
        <p:grpSpPr>
          <a:xfrm>
            <a:off x="2686005" y="2736072"/>
            <a:ext cx="80153" cy="1476000"/>
            <a:chOff x="2714914" y="2730787"/>
            <a:chExt cx="80153" cy="148817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73A56C5-1ACF-4380-A583-5734C4E26EBF}"/>
                </a:ext>
              </a:extLst>
            </p:cNvPr>
            <p:cNvCxnSpPr>
              <a:stCxn id="62" idx="3"/>
            </p:cNvCxnSpPr>
            <p:nvPr/>
          </p:nvCxnSpPr>
          <p:spPr bwMode="auto">
            <a:xfrm flipV="1">
              <a:off x="2714914" y="2730787"/>
              <a:ext cx="73526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C491759-E652-451B-8EB7-1471BF27ADA1}"/>
                </a:ext>
              </a:extLst>
            </p:cNvPr>
            <p:cNvCxnSpPr/>
            <p:nvPr/>
          </p:nvCxnSpPr>
          <p:spPr bwMode="auto">
            <a:xfrm>
              <a:off x="2788440" y="2730787"/>
              <a:ext cx="6627" cy="14881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44A4A70-F596-4047-9E10-AE6B4CD80A08}"/>
              </a:ext>
            </a:extLst>
          </p:cNvPr>
          <p:cNvGrpSpPr/>
          <p:nvPr/>
        </p:nvGrpSpPr>
        <p:grpSpPr>
          <a:xfrm>
            <a:off x="3149548" y="2451287"/>
            <a:ext cx="80153" cy="1152000"/>
            <a:chOff x="2714914" y="2730787"/>
            <a:chExt cx="80153" cy="1488178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5033A46-EF33-4D39-940C-2B66EDF5D60F}"/>
                </a:ext>
              </a:extLst>
            </p:cNvPr>
            <p:cNvCxnSpPr/>
            <p:nvPr/>
          </p:nvCxnSpPr>
          <p:spPr bwMode="auto">
            <a:xfrm flipV="1">
              <a:off x="2714914" y="2730787"/>
              <a:ext cx="73526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E45EBFF-99F2-4672-9B46-DBDD4C826D71}"/>
                </a:ext>
              </a:extLst>
            </p:cNvPr>
            <p:cNvCxnSpPr/>
            <p:nvPr/>
          </p:nvCxnSpPr>
          <p:spPr bwMode="auto">
            <a:xfrm>
              <a:off x="2788440" y="2730787"/>
              <a:ext cx="6627" cy="14881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336C0FA-AEE6-43AD-BEB0-F3D99C3CC7BF}"/>
              </a:ext>
            </a:extLst>
          </p:cNvPr>
          <p:cNvGrpSpPr/>
          <p:nvPr/>
        </p:nvGrpSpPr>
        <p:grpSpPr>
          <a:xfrm>
            <a:off x="3521971" y="2176705"/>
            <a:ext cx="80153" cy="990000"/>
            <a:chOff x="2714914" y="2730787"/>
            <a:chExt cx="80153" cy="1488178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66615CF-7DB2-4F6C-AA3D-F095DAA6E955}"/>
                </a:ext>
              </a:extLst>
            </p:cNvPr>
            <p:cNvCxnSpPr/>
            <p:nvPr/>
          </p:nvCxnSpPr>
          <p:spPr bwMode="auto">
            <a:xfrm flipV="1">
              <a:off x="2714914" y="2730787"/>
              <a:ext cx="73526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C832A73-41F9-4575-80FF-8D6491AD7724}"/>
                </a:ext>
              </a:extLst>
            </p:cNvPr>
            <p:cNvCxnSpPr/>
            <p:nvPr/>
          </p:nvCxnSpPr>
          <p:spPr bwMode="auto">
            <a:xfrm>
              <a:off x="2788440" y="2730787"/>
              <a:ext cx="6627" cy="14881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0903FD6-9492-4537-A733-0233AA68F632}"/>
              </a:ext>
            </a:extLst>
          </p:cNvPr>
          <p:cNvGrpSpPr/>
          <p:nvPr/>
        </p:nvGrpSpPr>
        <p:grpSpPr>
          <a:xfrm>
            <a:off x="3822472" y="1892293"/>
            <a:ext cx="80153" cy="1152000"/>
            <a:chOff x="2714914" y="2730787"/>
            <a:chExt cx="80153" cy="1488178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7F7173D-7269-46DF-BB87-48ECF21E0B11}"/>
                </a:ext>
              </a:extLst>
            </p:cNvPr>
            <p:cNvCxnSpPr/>
            <p:nvPr/>
          </p:nvCxnSpPr>
          <p:spPr bwMode="auto">
            <a:xfrm flipV="1">
              <a:off x="2714914" y="2730787"/>
              <a:ext cx="73526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417CC35-B40C-4128-9235-E74D70B3CFB1}"/>
                </a:ext>
              </a:extLst>
            </p:cNvPr>
            <p:cNvCxnSpPr/>
            <p:nvPr/>
          </p:nvCxnSpPr>
          <p:spPr bwMode="auto">
            <a:xfrm>
              <a:off x="2788440" y="2730787"/>
              <a:ext cx="6627" cy="14881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1811BC4-4670-4EEC-B1B8-9DE8AD96FA96}"/>
              </a:ext>
            </a:extLst>
          </p:cNvPr>
          <p:cNvGrpSpPr/>
          <p:nvPr/>
        </p:nvGrpSpPr>
        <p:grpSpPr>
          <a:xfrm>
            <a:off x="4124260" y="1612083"/>
            <a:ext cx="80153" cy="1314000"/>
            <a:chOff x="2714914" y="2730787"/>
            <a:chExt cx="80153" cy="1488178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C523079-CBE5-4B9D-9F6B-0EF97B0BDB78}"/>
                </a:ext>
              </a:extLst>
            </p:cNvPr>
            <p:cNvCxnSpPr/>
            <p:nvPr/>
          </p:nvCxnSpPr>
          <p:spPr bwMode="auto">
            <a:xfrm flipV="1">
              <a:off x="2714914" y="2730787"/>
              <a:ext cx="73526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A15E973-AEEE-4ACA-ACBB-D7A6492514E7}"/>
                </a:ext>
              </a:extLst>
            </p:cNvPr>
            <p:cNvCxnSpPr/>
            <p:nvPr/>
          </p:nvCxnSpPr>
          <p:spPr bwMode="auto">
            <a:xfrm>
              <a:off x="2788440" y="2730787"/>
              <a:ext cx="6627" cy="14881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57F0F28-BBFF-4174-BC61-DC0F14D932A6}"/>
              </a:ext>
            </a:extLst>
          </p:cNvPr>
          <p:cNvGrpSpPr/>
          <p:nvPr/>
        </p:nvGrpSpPr>
        <p:grpSpPr>
          <a:xfrm>
            <a:off x="4358547" y="1327755"/>
            <a:ext cx="80153" cy="1260000"/>
            <a:chOff x="2714914" y="2730787"/>
            <a:chExt cx="80153" cy="1488178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0069B86-E807-442E-A571-60C9FD031F2C}"/>
                </a:ext>
              </a:extLst>
            </p:cNvPr>
            <p:cNvCxnSpPr/>
            <p:nvPr/>
          </p:nvCxnSpPr>
          <p:spPr bwMode="auto">
            <a:xfrm flipV="1">
              <a:off x="2714914" y="2730787"/>
              <a:ext cx="73526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84BB50A-6D24-4114-8FF1-1D2913DF1B57}"/>
                </a:ext>
              </a:extLst>
            </p:cNvPr>
            <p:cNvCxnSpPr/>
            <p:nvPr/>
          </p:nvCxnSpPr>
          <p:spPr bwMode="auto">
            <a:xfrm>
              <a:off x="2788440" y="2730787"/>
              <a:ext cx="6627" cy="14881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994335A-425F-4DD4-8624-413ED18DA27C}"/>
              </a:ext>
            </a:extLst>
          </p:cNvPr>
          <p:cNvGrpSpPr/>
          <p:nvPr/>
        </p:nvGrpSpPr>
        <p:grpSpPr>
          <a:xfrm>
            <a:off x="5484581" y="774305"/>
            <a:ext cx="80153" cy="1692000"/>
            <a:chOff x="2714914" y="2730787"/>
            <a:chExt cx="80153" cy="1488178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CC5E65C-262B-4E60-AB90-3E99E402869D}"/>
                </a:ext>
              </a:extLst>
            </p:cNvPr>
            <p:cNvCxnSpPr/>
            <p:nvPr/>
          </p:nvCxnSpPr>
          <p:spPr bwMode="auto">
            <a:xfrm flipV="1">
              <a:off x="2714914" y="2730787"/>
              <a:ext cx="73526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7174062-5C9A-4814-B56B-BDFC2DF89F0F}"/>
                </a:ext>
              </a:extLst>
            </p:cNvPr>
            <p:cNvCxnSpPr/>
            <p:nvPr/>
          </p:nvCxnSpPr>
          <p:spPr bwMode="auto">
            <a:xfrm>
              <a:off x="2788440" y="2730787"/>
              <a:ext cx="6627" cy="14881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678070D-C485-4A52-B1DC-79EE3F49DEA8}"/>
              </a:ext>
            </a:extLst>
          </p:cNvPr>
          <p:cNvGrpSpPr/>
          <p:nvPr/>
        </p:nvGrpSpPr>
        <p:grpSpPr>
          <a:xfrm>
            <a:off x="6223462" y="485353"/>
            <a:ext cx="80153" cy="568800"/>
            <a:chOff x="2714914" y="2730787"/>
            <a:chExt cx="80153" cy="1488178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F7C17ED-8359-4A6E-8CE7-E424AD287ACC}"/>
                </a:ext>
              </a:extLst>
            </p:cNvPr>
            <p:cNvCxnSpPr/>
            <p:nvPr/>
          </p:nvCxnSpPr>
          <p:spPr bwMode="auto">
            <a:xfrm flipV="1">
              <a:off x="2714914" y="2730787"/>
              <a:ext cx="73526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FD929CB-D098-420E-8571-8367C5605F2B}"/>
                </a:ext>
              </a:extLst>
            </p:cNvPr>
            <p:cNvCxnSpPr/>
            <p:nvPr/>
          </p:nvCxnSpPr>
          <p:spPr bwMode="auto">
            <a:xfrm>
              <a:off x="2788440" y="2730787"/>
              <a:ext cx="6627" cy="14881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E9F49C5-7C94-4020-918F-43455B42C587}"/>
              </a:ext>
            </a:extLst>
          </p:cNvPr>
          <p:cNvGrpSpPr/>
          <p:nvPr/>
        </p:nvGrpSpPr>
        <p:grpSpPr>
          <a:xfrm>
            <a:off x="10450315" y="4038414"/>
            <a:ext cx="80153" cy="504000"/>
            <a:chOff x="2714914" y="2730787"/>
            <a:chExt cx="80153" cy="1488178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B599E7A-1137-42B3-A57A-92CA0D94EA41}"/>
                </a:ext>
              </a:extLst>
            </p:cNvPr>
            <p:cNvCxnSpPr/>
            <p:nvPr/>
          </p:nvCxnSpPr>
          <p:spPr bwMode="auto">
            <a:xfrm flipV="1">
              <a:off x="2714914" y="2730787"/>
              <a:ext cx="73526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C838EB5-F8FB-4AD6-9A5B-5950A0447FDF}"/>
                </a:ext>
              </a:extLst>
            </p:cNvPr>
            <p:cNvCxnSpPr/>
            <p:nvPr/>
          </p:nvCxnSpPr>
          <p:spPr bwMode="auto">
            <a:xfrm>
              <a:off x="2788440" y="2730787"/>
              <a:ext cx="6627" cy="14881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7599720-46DF-49DE-A4D2-7293A373F2FD}"/>
              </a:ext>
            </a:extLst>
          </p:cNvPr>
          <p:cNvGrpSpPr/>
          <p:nvPr/>
        </p:nvGrpSpPr>
        <p:grpSpPr>
          <a:xfrm>
            <a:off x="10755589" y="3786414"/>
            <a:ext cx="80153" cy="756000"/>
            <a:chOff x="2714914" y="2730787"/>
            <a:chExt cx="80153" cy="1488178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8C359D0-9E17-46FC-999D-3A380E605524}"/>
                </a:ext>
              </a:extLst>
            </p:cNvPr>
            <p:cNvCxnSpPr/>
            <p:nvPr/>
          </p:nvCxnSpPr>
          <p:spPr bwMode="auto">
            <a:xfrm flipV="1">
              <a:off x="2714914" y="2730787"/>
              <a:ext cx="73526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02AA43A5-CD16-4865-BC5A-97F7C69E6419}"/>
                </a:ext>
              </a:extLst>
            </p:cNvPr>
            <p:cNvCxnSpPr/>
            <p:nvPr/>
          </p:nvCxnSpPr>
          <p:spPr bwMode="auto">
            <a:xfrm>
              <a:off x="2788440" y="2730787"/>
              <a:ext cx="6627" cy="14881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6504E36-5E88-4E7D-8C21-CE523AF55A92}"/>
              </a:ext>
            </a:extLst>
          </p:cNvPr>
          <p:cNvGrpSpPr/>
          <p:nvPr/>
        </p:nvGrpSpPr>
        <p:grpSpPr>
          <a:xfrm>
            <a:off x="11006936" y="3534414"/>
            <a:ext cx="80153" cy="1008000"/>
            <a:chOff x="2714914" y="2730787"/>
            <a:chExt cx="80153" cy="1488178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FA3AD75-E5CF-4BD1-866A-255F9CEF9084}"/>
                </a:ext>
              </a:extLst>
            </p:cNvPr>
            <p:cNvCxnSpPr/>
            <p:nvPr/>
          </p:nvCxnSpPr>
          <p:spPr bwMode="auto">
            <a:xfrm flipV="1">
              <a:off x="2714914" y="2730787"/>
              <a:ext cx="73526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B753BC6-99E9-46F0-B176-3F50CA51EFED}"/>
                </a:ext>
              </a:extLst>
            </p:cNvPr>
            <p:cNvCxnSpPr/>
            <p:nvPr/>
          </p:nvCxnSpPr>
          <p:spPr bwMode="auto">
            <a:xfrm>
              <a:off x="2788440" y="2730787"/>
              <a:ext cx="6627" cy="14881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EB2C157-D6CB-4D57-A536-8A9B11386F4C}"/>
              </a:ext>
            </a:extLst>
          </p:cNvPr>
          <p:cNvGrpSpPr/>
          <p:nvPr/>
        </p:nvGrpSpPr>
        <p:grpSpPr>
          <a:xfrm>
            <a:off x="11117323" y="3282414"/>
            <a:ext cx="80153" cy="1260000"/>
            <a:chOff x="2714914" y="2730787"/>
            <a:chExt cx="80153" cy="1488178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1005901-68F0-450F-AB37-601EFB2C6636}"/>
                </a:ext>
              </a:extLst>
            </p:cNvPr>
            <p:cNvCxnSpPr/>
            <p:nvPr/>
          </p:nvCxnSpPr>
          <p:spPr bwMode="auto">
            <a:xfrm flipV="1">
              <a:off x="2714914" y="2730787"/>
              <a:ext cx="73526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1F9CBEE-917C-44C9-A4DC-80064D1182CF}"/>
                </a:ext>
              </a:extLst>
            </p:cNvPr>
            <p:cNvCxnSpPr/>
            <p:nvPr/>
          </p:nvCxnSpPr>
          <p:spPr bwMode="auto">
            <a:xfrm>
              <a:off x="2788440" y="2730787"/>
              <a:ext cx="6627" cy="14881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D173F2F-2039-4D69-A161-740A224F5480}"/>
              </a:ext>
            </a:extLst>
          </p:cNvPr>
          <p:cNvGrpSpPr/>
          <p:nvPr/>
        </p:nvGrpSpPr>
        <p:grpSpPr>
          <a:xfrm>
            <a:off x="11302354" y="3037923"/>
            <a:ext cx="80153" cy="720000"/>
            <a:chOff x="2714914" y="2730787"/>
            <a:chExt cx="80153" cy="1488178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4D2D2EF-8239-49DB-9FD3-B04D6FB86E4D}"/>
                </a:ext>
              </a:extLst>
            </p:cNvPr>
            <p:cNvCxnSpPr/>
            <p:nvPr/>
          </p:nvCxnSpPr>
          <p:spPr bwMode="auto">
            <a:xfrm flipV="1">
              <a:off x="2714914" y="2730787"/>
              <a:ext cx="73526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AFF197F-F8FA-4206-A027-FCA6DE426768}"/>
                </a:ext>
              </a:extLst>
            </p:cNvPr>
            <p:cNvCxnSpPr/>
            <p:nvPr/>
          </p:nvCxnSpPr>
          <p:spPr bwMode="auto">
            <a:xfrm>
              <a:off x="2788440" y="2730787"/>
              <a:ext cx="6627" cy="14881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500435D-77F7-4304-BAEC-0794559D06BF}"/>
              </a:ext>
            </a:extLst>
          </p:cNvPr>
          <p:cNvGrpSpPr/>
          <p:nvPr/>
        </p:nvGrpSpPr>
        <p:grpSpPr>
          <a:xfrm>
            <a:off x="11539779" y="2763171"/>
            <a:ext cx="80153" cy="932400"/>
            <a:chOff x="2714914" y="2730787"/>
            <a:chExt cx="80153" cy="1488178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05883B4-BD83-4A45-BB40-9259E6F5F91D}"/>
                </a:ext>
              </a:extLst>
            </p:cNvPr>
            <p:cNvCxnSpPr/>
            <p:nvPr/>
          </p:nvCxnSpPr>
          <p:spPr bwMode="auto">
            <a:xfrm flipV="1">
              <a:off x="2714914" y="2730787"/>
              <a:ext cx="73526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4CA7E93-E9F2-4559-B01B-FA4FB0E0FCE5}"/>
                </a:ext>
              </a:extLst>
            </p:cNvPr>
            <p:cNvCxnSpPr/>
            <p:nvPr/>
          </p:nvCxnSpPr>
          <p:spPr bwMode="auto">
            <a:xfrm>
              <a:off x="2788440" y="2730787"/>
              <a:ext cx="6627" cy="14881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8CEAFB7-4561-4315-B823-8496D1D0031F}"/>
              </a:ext>
            </a:extLst>
          </p:cNvPr>
          <p:cNvGrpSpPr/>
          <p:nvPr/>
        </p:nvGrpSpPr>
        <p:grpSpPr>
          <a:xfrm>
            <a:off x="11711528" y="2511317"/>
            <a:ext cx="80153" cy="1101600"/>
            <a:chOff x="2714914" y="2730787"/>
            <a:chExt cx="80153" cy="1488178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8CF9007-E24C-436C-B87B-02682531C265}"/>
                </a:ext>
              </a:extLst>
            </p:cNvPr>
            <p:cNvCxnSpPr/>
            <p:nvPr/>
          </p:nvCxnSpPr>
          <p:spPr bwMode="auto">
            <a:xfrm flipV="1">
              <a:off x="2714914" y="2730787"/>
              <a:ext cx="73526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B930D442-6EF4-48FC-8BBB-41B23AD6AF95}"/>
                </a:ext>
              </a:extLst>
            </p:cNvPr>
            <p:cNvCxnSpPr/>
            <p:nvPr/>
          </p:nvCxnSpPr>
          <p:spPr bwMode="auto">
            <a:xfrm>
              <a:off x="2788440" y="2730787"/>
              <a:ext cx="6627" cy="14881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F1E1319-5F56-4979-BB56-0A3EA42B9610}"/>
              </a:ext>
            </a:extLst>
          </p:cNvPr>
          <p:cNvGrpSpPr/>
          <p:nvPr/>
        </p:nvGrpSpPr>
        <p:grpSpPr>
          <a:xfrm>
            <a:off x="11992202" y="2269083"/>
            <a:ext cx="80153" cy="864000"/>
            <a:chOff x="2714914" y="2730787"/>
            <a:chExt cx="80153" cy="1488178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A212574-6397-4BD7-A01B-6D5AC1F67F9E}"/>
                </a:ext>
              </a:extLst>
            </p:cNvPr>
            <p:cNvCxnSpPr/>
            <p:nvPr/>
          </p:nvCxnSpPr>
          <p:spPr bwMode="auto">
            <a:xfrm flipV="1">
              <a:off x="2714914" y="2730787"/>
              <a:ext cx="73526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7160C14-560E-4264-8258-DA2CDBB87C91}"/>
                </a:ext>
              </a:extLst>
            </p:cNvPr>
            <p:cNvCxnSpPr/>
            <p:nvPr/>
          </p:nvCxnSpPr>
          <p:spPr bwMode="auto">
            <a:xfrm>
              <a:off x="2788440" y="2730787"/>
              <a:ext cx="6627" cy="14881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A35692D-0C2F-4191-A82E-2D232B84FB96}"/>
              </a:ext>
            </a:extLst>
          </p:cNvPr>
          <p:cNvGrpSpPr/>
          <p:nvPr/>
        </p:nvGrpSpPr>
        <p:grpSpPr>
          <a:xfrm>
            <a:off x="12145104" y="2001946"/>
            <a:ext cx="80153" cy="1152000"/>
            <a:chOff x="2714914" y="2730787"/>
            <a:chExt cx="80153" cy="1488178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6CCB4E75-73D9-4935-AD0D-CDA4E1A3DB74}"/>
                </a:ext>
              </a:extLst>
            </p:cNvPr>
            <p:cNvCxnSpPr/>
            <p:nvPr/>
          </p:nvCxnSpPr>
          <p:spPr bwMode="auto">
            <a:xfrm flipV="1">
              <a:off x="2714914" y="2730787"/>
              <a:ext cx="73526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FE3BECA-0E50-4757-8557-88A2AD410BE2}"/>
                </a:ext>
              </a:extLst>
            </p:cNvPr>
            <p:cNvCxnSpPr/>
            <p:nvPr/>
          </p:nvCxnSpPr>
          <p:spPr bwMode="auto">
            <a:xfrm>
              <a:off x="2788440" y="2730787"/>
              <a:ext cx="6627" cy="14881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E1F0260-0C0E-48BF-AD1C-6A8647D3965A}"/>
              </a:ext>
            </a:extLst>
          </p:cNvPr>
          <p:cNvGrpSpPr/>
          <p:nvPr/>
        </p:nvGrpSpPr>
        <p:grpSpPr>
          <a:xfrm>
            <a:off x="12473675" y="1737446"/>
            <a:ext cx="80153" cy="900000"/>
            <a:chOff x="2714914" y="2730787"/>
            <a:chExt cx="80153" cy="1488178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5EBB3B1-050F-4CBB-BBAB-86DCC7F91881}"/>
                </a:ext>
              </a:extLst>
            </p:cNvPr>
            <p:cNvCxnSpPr/>
            <p:nvPr/>
          </p:nvCxnSpPr>
          <p:spPr bwMode="auto">
            <a:xfrm flipV="1">
              <a:off x="2714914" y="2730787"/>
              <a:ext cx="73526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DE39AE33-F6F8-4A56-A1D0-F71EA87EA5EB}"/>
                </a:ext>
              </a:extLst>
            </p:cNvPr>
            <p:cNvCxnSpPr/>
            <p:nvPr/>
          </p:nvCxnSpPr>
          <p:spPr bwMode="auto">
            <a:xfrm>
              <a:off x="2788440" y="2730787"/>
              <a:ext cx="6627" cy="14881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6A473082-6C87-4EF7-A7B1-F0D4AC6DBD27}"/>
              </a:ext>
            </a:extLst>
          </p:cNvPr>
          <p:cNvGrpSpPr/>
          <p:nvPr/>
        </p:nvGrpSpPr>
        <p:grpSpPr>
          <a:xfrm>
            <a:off x="12598600" y="1491390"/>
            <a:ext cx="80153" cy="936000"/>
            <a:chOff x="2714914" y="2730787"/>
            <a:chExt cx="80153" cy="1488178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07EAA982-B2CF-49BA-B02C-44BD5D8DA4E0}"/>
                </a:ext>
              </a:extLst>
            </p:cNvPr>
            <p:cNvCxnSpPr/>
            <p:nvPr/>
          </p:nvCxnSpPr>
          <p:spPr bwMode="auto">
            <a:xfrm flipV="1">
              <a:off x="2714914" y="2730787"/>
              <a:ext cx="73526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182C068-F5DE-4014-A0AA-6DA98ABA99DF}"/>
                </a:ext>
              </a:extLst>
            </p:cNvPr>
            <p:cNvCxnSpPr/>
            <p:nvPr/>
          </p:nvCxnSpPr>
          <p:spPr bwMode="auto">
            <a:xfrm>
              <a:off x="2788440" y="2730787"/>
              <a:ext cx="6627" cy="14881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D0628854-0A31-43D7-B951-0CE30C78386E}"/>
              </a:ext>
            </a:extLst>
          </p:cNvPr>
          <p:cNvGrpSpPr/>
          <p:nvPr/>
        </p:nvGrpSpPr>
        <p:grpSpPr>
          <a:xfrm>
            <a:off x="12744219" y="1231462"/>
            <a:ext cx="80153" cy="1177200"/>
            <a:chOff x="2714914" y="2730787"/>
            <a:chExt cx="80153" cy="1488178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126EC44-FE8F-4F2E-9E2D-49D96C2222A0}"/>
                </a:ext>
              </a:extLst>
            </p:cNvPr>
            <p:cNvCxnSpPr/>
            <p:nvPr/>
          </p:nvCxnSpPr>
          <p:spPr bwMode="auto">
            <a:xfrm flipV="1">
              <a:off x="2714914" y="2730787"/>
              <a:ext cx="73526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88567CC-D122-4D31-9AFA-6D8EE011CC04}"/>
                </a:ext>
              </a:extLst>
            </p:cNvPr>
            <p:cNvCxnSpPr/>
            <p:nvPr/>
          </p:nvCxnSpPr>
          <p:spPr bwMode="auto">
            <a:xfrm>
              <a:off x="2788440" y="2730787"/>
              <a:ext cx="6627" cy="14881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D92D8992-B116-4AD3-BEDD-689FB202641E}"/>
              </a:ext>
            </a:extLst>
          </p:cNvPr>
          <p:cNvGrpSpPr/>
          <p:nvPr/>
        </p:nvGrpSpPr>
        <p:grpSpPr>
          <a:xfrm>
            <a:off x="13106365" y="973726"/>
            <a:ext cx="80153" cy="1080000"/>
            <a:chOff x="2714914" y="2730787"/>
            <a:chExt cx="80153" cy="1488178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DC7CBBB-84C0-4723-A9FF-D67A32E990A6}"/>
                </a:ext>
              </a:extLst>
            </p:cNvPr>
            <p:cNvCxnSpPr/>
            <p:nvPr/>
          </p:nvCxnSpPr>
          <p:spPr bwMode="auto">
            <a:xfrm flipV="1">
              <a:off x="2714914" y="2730787"/>
              <a:ext cx="73526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F57ED8C-A2C0-4AC5-88E4-7085BF49E5C0}"/>
                </a:ext>
              </a:extLst>
            </p:cNvPr>
            <p:cNvCxnSpPr/>
            <p:nvPr/>
          </p:nvCxnSpPr>
          <p:spPr bwMode="auto">
            <a:xfrm>
              <a:off x="2788440" y="2730787"/>
              <a:ext cx="6627" cy="14881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48AAB82C-3306-4AF0-B55F-A5577128A00E}"/>
              </a:ext>
            </a:extLst>
          </p:cNvPr>
          <p:cNvGrpSpPr/>
          <p:nvPr/>
        </p:nvGrpSpPr>
        <p:grpSpPr>
          <a:xfrm>
            <a:off x="13508297" y="719520"/>
            <a:ext cx="80153" cy="1062000"/>
            <a:chOff x="2714914" y="2730787"/>
            <a:chExt cx="80153" cy="1488178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C9AD4D67-16D9-4589-BD86-8DE42D502295}"/>
                </a:ext>
              </a:extLst>
            </p:cNvPr>
            <p:cNvCxnSpPr/>
            <p:nvPr/>
          </p:nvCxnSpPr>
          <p:spPr bwMode="auto">
            <a:xfrm flipV="1">
              <a:off x="2714914" y="2730787"/>
              <a:ext cx="73526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701D49D-B498-47CC-8BC6-C49A5E4E3C9E}"/>
                </a:ext>
              </a:extLst>
            </p:cNvPr>
            <p:cNvCxnSpPr/>
            <p:nvPr/>
          </p:nvCxnSpPr>
          <p:spPr bwMode="auto">
            <a:xfrm>
              <a:off x="2788440" y="2730787"/>
              <a:ext cx="6627" cy="14881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9526922D-442F-46DF-8F22-C9859AE5ADB6}"/>
              </a:ext>
            </a:extLst>
          </p:cNvPr>
          <p:cNvGrpSpPr/>
          <p:nvPr/>
        </p:nvGrpSpPr>
        <p:grpSpPr>
          <a:xfrm>
            <a:off x="14072096" y="463549"/>
            <a:ext cx="80153" cy="900000"/>
            <a:chOff x="2714914" y="2730787"/>
            <a:chExt cx="80153" cy="1488178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F9DC2AD1-D100-400C-BA80-D876A6512A09}"/>
                </a:ext>
              </a:extLst>
            </p:cNvPr>
            <p:cNvCxnSpPr/>
            <p:nvPr/>
          </p:nvCxnSpPr>
          <p:spPr bwMode="auto">
            <a:xfrm flipV="1">
              <a:off x="2714914" y="2730787"/>
              <a:ext cx="73526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DA31DCE0-1EB2-4920-9425-A56DE66C6E7A}"/>
                </a:ext>
              </a:extLst>
            </p:cNvPr>
            <p:cNvCxnSpPr/>
            <p:nvPr/>
          </p:nvCxnSpPr>
          <p:spPr bwMode="auto">
            <a:xfrm>
              <a:off x="2788440" y="2730787"/>
              <a:ext cx="6627" cy="14881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63584528-041E-4BED-99DC-DAF9F39C8B53}"/>
              </a:ext>
            </a:extLst>
          </p:cNvPr>
          <p:cNvGrpSpPr/>
          <p:nvPr/>
        </p:nvGrpSpPr>
        <p:grpSpPr>
          <a:xfrm>
            <a:off x="14579737" y="199656"/>
            <a:ext cx="80153" cy="738000"/>
            <a:chOff x="2714914" y="2730787"/>
            <a:chExt cx="80153" cy="1488178"/>
          </a:xfrm>
        </p:grpSpPr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0C01C9CD-B3CD-4BAD-9F2E-0CFF345BCD4A}"/>
                </a:ext>
              </a:extLst>
            </p:cNvPr>
            <p:cNvCxnSpPr/>
            <p:nvPr/>
          </p:nvCxnSpPr>
          <p:spPr bwMode="auto">
            <a:xfrm flipV="1">
              <a:off x="2714914" y="2730787"/>
              <a:ext cx="73526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AF8EC437-B934-400A-AB89-AA31CA6D3757}"/>
                </a:ext>
              </a:extLst>
            </p:cNvPr>
            <p:cNvCxnSpPr/>
            <p:nvPr/>
          </p:nvCxnSpPr>
          <p:spPr bwMode="auto">
            <a:xfrm>
              <a:off x="2788440" y="2730787"/>
              <a:ext cx="6627" cy="14881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386A0E6B-3B7D-461C-9EF4-E71A26E513DF}"/>
              </a:ext>
            </a:extLst>
          </p:cNvPr>
          <p:cNvCxnSpPr/>
          <p:nvPr/>
        </p:nvCxnSpPr>
        <p:spPr bwMode="auto">
          <a:xfrm flipH="1">
            <a:off x="14748199" y="115587"/>
            <a:ext cx="169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D3E6AB4-B6A5-42B3-A6F6-D5C157127A6E}"/>
              </a:ext>
            </a:extLst>
          </p:cNvPr>
          <p:cNvSpPr/>
          <p:nvPr/>
        </p:nvSpPr>
        <p:spPr bwMode="auto">
          <a:xfrm>
            <a:off x="1605768" y="2296440"/>
            <a:ext cx="193747" cy="1122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E9574BA-830D-4D55-8174-68EA889AD5A0}"/>
              </a:ext>
            </a:extLst>
          </p:cNvPr>
          <p:cNvSpPr/>
          <p:nvPr/>
        </p:nvSpPr>
        <p:spPr bwMode="auto">
          <a:xfrm>
            <a:off x="2089659" y="2294177"/>
            <a:ext cx="221741" cy="1122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C399A-F50A-47B9-8DFA-AC346C4FCFF5}"/>
              </a:ext>
            </a:extLst>
          </p:cNvPr>
          <p:cNvSpPr txBox="1"/>
          <p:nvPr/>
        </p:nvSpPr>
        <p:spPr>
          <a:xfrm>
            <a:off x="1277197" y="2047141"/>
            <a:ext cx="2254972" cy="249299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Rail Freight Transport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6EE68AE-1D2A-4DF0-B159-50F0667DBD67}"/>
              </a:ext>
            </a:extLst>
          </p:cNvPr>
          <p:cNvSpPr txBox="1"/>
          <p:nvPr/>
        </p:nvSpPr>
        <p:spPr>
          <a:xfrm>
            <a:off x="1634314" y="2326638"/>
            <a:ext cx="1549586" cy="249299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Port Operators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37FFB35-59F4-4C73-8794-E143D53AEE0D}"/>
              </a:ext>
            </a:extLst>
          </p:cNvPr>
          <p:cNvSpPr txBox="1"/>
          <p:nvPr/>
        </p:nvSpPr>
        <p:spPr>
          <a:xfrm>
            <a:off x="9751301" y="2898610"/>
            <a:ext cx="668068" cy="249299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noAutofit/>
          </a:bodyPr>
          <a:lstStyle/>
          <a:p>
            <a:pPr algn="r">
              <a:lnSpc>
                <a:spcPct val="90000"/>
              </a:lnSpc>
            </a:pPr>
            <a:endParaRPr lang="en-AU" sz="180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1647E3E-9C99-4384-959D-AEB94A042555}"/>
              </a:ext>
            </a:extLst>
          </p:cNvPr>
          <p:cNvSpPr txBox="1"/>
          <p:nvPr/>
        </p:nvSpPr>
        <p:spPr>
          <a:xfrm>
            <a:off x="8564253" y="3666523"/>
            <a:ext cx="1842483" cy="249299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noAutofit/>
          </a:bodyPr>
          <a:lstStyle/>
          <a:p>
            <a:pPr>
              <a:lnSpc>
                <a:spcPct val="90000"/>
              </a:lnSpc>
            </a:pPr>
            <a:endParaRPr lang="en-AU" sz="1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60620B-2621-4BA2-AA8C-5369ADA85F09}"/>
              </a:ext>
            </a:extLst>
          </p:cNvPr>
          <p:cNvSpPr txBox="1"/>
          <p:nvPr/>
        </p:nvSpPr>
        <p:spPr>
          <a:xfrm>
            <a:off x="8909694" y="3666523"/>
            <a:ext cx="1842483" cy="249299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dirty="0"/>
              <a:t>Domestic Airlines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BE61C53-FDE8-4FCE-B3BB-83678D514B65}"/>
              </a:ext>
            </a:extLst>
          </p:cNvPr>
          <p:cNvSpPr txBox="1"/>
          <p:nvPr/>
        </p:nvSpPr>
        <p:spPr>
          <a:xfrm>
            <a:off x="10661767" y="2889880"/>
            <a:ext cx="345169" cy="249299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noAutofit/>
          </a:bodyPr>
          <a:lstStyle/>
          <a:p>
            <a:pPr algn="r">
              <a:lnSpc>
                <a:spcPct val="90000"/>
              </a:lnSpc>
            </a:pPr>
            <a:endParaRPr lang="en-AU" sz="1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F559EF7-6D63-43F5-9675-43780B78E147}"/>
              </a:ext>
            </a:extLst>
          </p:cNvPr>
          <p:cNvSpPr txBox="1"/>
          <p:nvPr/>
        </p:nvSpPr>
        <p:spPr>
          <a:xfrm>
            <a:off x="9735384" y="2898610"/>
            <a:ext cx="1543363" cy="249299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800" dirty="0"/>
              <a:t>Pay Television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2386D2B-4E0D-4A3A-9CB8-15032344552D}"/>
              </a:ext>
            </a:extLst>
          </p:cNvPr>
          <p:cNvSpPr txBox="1"/>
          <p:nvPr/>
        </p:nvSpPr>
        <p:spPr>
          <a:xfrm>
            <a:off x="2788440" y="929153"/>
            <a:ext cx="1908659" cy="249299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>
                <a:ln w="117475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Airport Operations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7725C87-D338-4463-95A2-14D62EA2BB27}"/>
              </a:ext>
            </a:extLst>
          </p:cNvPr>
          <p:cNvSpPr txBox="1"/>
          <p:nvPr/>
        </p:nvSpPr>
        <p:spPr>
          <a:xfrm>
            <a:off x="2788440" y="929153"/>
            <a:ext cx="1908659" cy="249299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Airport Operations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FD4265C-A235-40FA-A5F5-688EDF72FEEC}"/>
              </a:ext>
            </a:extLst>
          </p:cNvPr>
          <p:cNvGrpSpPr/>
          <p:nvPr/>
        </p:nvGrpSpPr>
        <p:grpSpPr>
          <a:xfrm>
            <a:off x="4699451" y="1054376"/>
            <a:ext cx="80153" cy="1440000"/>
            <a:chOff x="2714914" y="2730787"/>
            <a:chExt cx="80153" cy="1488178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4C2CFD3-CE83-4D4A-8056-AF95C129E369}"/>
                </a:ext>
              </a:extLst>
            </p:cNvPr>
            <p:cNvCxnSpPr/>
            <p:nvPr/>
          </p:nvCxnSpPr>
          <p:spPr bwMode="auto">
            <a:xfrm flipV="1">
              <a:off x="2714914" y="2730787"/>
              <a:ext cx="73526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0216A2C-FE33-42A1-A1D5-81BDFE913120}"/>
                </a:ext>
              </a:extLst>
            </p:cNvPr>
            <p:cNvCxnSpPr/>
            <p:nvPr/>
          </p:nvCxnSpPr>
          <p:spPr bwMode="auto">
            <a:xfrm>
              <a:off x="2788440" y="2730787"/>
              <a:ext cx="6627" cy="14881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A0B3C2DB-7B9C-404F-A9D6-79B242E1932F}"/>
              </a:ext>
            </a:extLst>
          </p:cNvPr>
          <p:cNvSpPr txBox="1"/>
          <p:nvPr/>
        </p:nvSpPr>
        <p:spPr>
          <a:xfrm>
            <a:off x="11141779" y="850842"/>
            <a:ext cx="1940907" cy="249299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dirty="0"/>
              <a:t>Wireless Telecom.</a:t>
            </a:r>
          </a:p>
        </p:txBody>
      </p:sp>
    </p:spTree>
    <p:extLst>
      <p:ext uri="{BB962C8B-B14F-4D97-AF65-F5344CB8AC3E}">
        <p14:creationId xmlns:p14="http://schemas.microsoft.com/office/powerpoint/2010/main" val="1689095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Placeholder 4">
            <a:extLst>
              <a:ext uri="{FF2B5EF4-FFF2-40B4-BE49-F238E27FC236}">
                <a16:creationId xmlns:a16="http://schemas.microsoft.com/office/drawing/2014/main" id="{ED43EEE5-E19C-41F0-ADB9-1DB1DF3167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9093867"/>
              </p:ext>
            </p:extLst>
          </p:nvPr>
        </p:nvGraphicFramePr>
        <p:xfrm>
          <a:off x="-69888" y="1589770"/>
          <a:ext cx="17626012" cy="4844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60713" y="5032506"/>
            <a:ext cx="12824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363635" y="5032506"/>
            <a:ext cx="38472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343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787616" y="5032506"/>
            <a:ext cx="1577355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Equity ($billion)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244E41-E66F-479D-B363-207DEAF33C0D}"/>
              </a:ext>
            </a:extLst>
          </p:cNvPr>
          <p:cNvSpPr txBox="1"/>
          <p:nvPr/>
        </p:nvSpPr>
        <p:spPr>
          <a:xfrm>
            <a:off x="2022525" y="2017342"/>
            <a:ext cx="1934307" cy="249299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General Insurance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BDE53C-7355-4F36-B7E2-AC8341F41659}"/>
              </a:ext>
            </a:extLst>
          </p:cNvPr>
          <p:cNvSpPr txBox="1"/>
          <p:nvPr/>
        </p:nvSpPr>
        <p:spPr>
          <a:xfrm>
            <a:off x="2244426" y="2788162"/>
            <a:ext cx="1521818" cy="249299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dirty="0"/>
              <a:t>Life Insurance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534E6D-B038-4764-B5DA-48E18CA54F05}"/>
              </a:ext>
            </a:extLst>
          </p:cNvPr>
          <p:cNvSpPr txBox="1"/>
          <p:nvPr/>
        </p:nvSpPr>
        <p:spPr>
          <a:xfrm>
            <a:off x="2327474" y="2523563"/>
            <a:ext cx="2381028" cy="249299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dirty="0"/>
              <a:t>Aged Care Residential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D75C48-DF61-481A-B880-F7FAB9D6809F}"/>
              </a:ext>
            </a:extLst>
          </p:cNvPr>
          <p:cNvSpPr txBox="1"/>
          <p:nvPr/>
        </p:nvSpPr>
        <p:spPr>
          <a:xfrm>
            <a:off x="3956708" y="2258963"/>
            <a:ext cx="1254634" cy="249299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Pharmacies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DAFC78-7C5A-43DE-8A3F-788D30A05D14}"/>
              </a:ext>
            </a:extLst>
          </p:cNvPr>
          <p:cNvSpPr txBox="1"/>
          <p:nvPr/>
        </p:nvSpPr>
        <p:spPr>
          <a:xfrm>
            <a:off x="5842374" y="2258963"/>
            <a:ext cx="2331980" cy="249299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Taxi &amp; Limo. Transport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3555A8-30ED-4ECC-B63A-392F530AACD7}"/>
              </a:ext>
            </a:extLst>
          </p:cNvPr>
          <p:cNvSpPr txBox="1"/>
          <p:nvPr/>
        </p:nvSpPr>
        <p:spPr>
          <a:xfrm>
            <a:off x="10907968" y="2258963"/>
            <a:ext cx="677553" cy="249299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Banks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62C661-7075-4C83-BA17-AC31C12D1A33}"/>
              </a:ext>
            </a:extLst>
          </p:cNvPr>
          <p:cNvSpPr txBox="1"/>
          <p:nvPr/>
        </p:nvSpPr>
        <p:spPr>
          <a:xfrm>
            <a:off x="14949980" y="1617518"/>
            <a:ext cx="1485466" cy="249299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Sports Betting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62FF64-B130-4654-A1B6-BEFFC56E534E}"/>
              </a:ext>
            </a:extLst>
          </p:cNvPr>
          <p:cNvSpPr txBox="1"/>
          <p:nvPr/>
        </p:nvSpPr>
        <p:spPr>
          <a:xfrm>
            <a:off x="14410937" y="1910945"/>
            <a:ext cx="1816770" cy="249299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dirty="0"/>
              <a:t>Health Insurance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AD0E67-E1EF-459D-84DB-1DD5AB7564E9}"/>
              </a:ext>
            </a:extLst>
          </p:cNvPr>
          <p:cNvSpPr txBox="1"/>
          <p:nvPr/>
        </p:nvSpPr>
        <p:spPr>
          <a:xfrm>
            <a:off x="15050064" y="2204372"/>
            <a:ext cx="921209" cy="249299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Lotteries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32915C-72CF-4F32-BE84-D6839A61F61C}"/>
              </a:ext>
            </a:extLst>
          </p:cNvPr>
          <p:cNvSpPr txBox="1"/>
          <p:nvPr/>
        </p:nvSpPr>
        <p:spPr>
          <a:xfrm>
            <a:off x="14929509" y="2497799"/>
            <a:ext cx="869913" cy="249299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Casinos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2DD36FB-4D3B-4720-88E0-06E1F8BC8625}"/>
              </a:ext>
            </a:extLst>
          </p:cNvPr>
          <p:cNvGrpSpPr/>
          <p:nvPr/>
        </p:nvGrpSpPr>
        <p:grpSpPr>
          <a:xfrm>
            <a:off x="15780807" y="2625112"/>
            <a:ext cx="80153" cy="450000"/>
            <a:chOff x="2714914" y="2730787"/>
            <a:chExt cx="80153" cy="1488178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E0169D0-0401-4F59-B78F-930625DFC4B9}"/>
                </a:ext>
              </a:extLst>
            </p:cNvPr>
            <p:cNvCxnSpPr/>
            <p:nvPr/>
          </p:nvCxnSpPr>
          <p:spPr bwMode="auto">
            <a:xfrm flipV="1">
              <a:off x="2714914" y="2730787"/>
              <a:ext cx="73526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24FFE46-F75B-412A-AC68-CB27965E3D48}"/>
                </a:ext>
              </a:extLst>
            </p:cNvPr>
            <p:cNvCxnSpPr/>
            <p:nvPr/>
          </p:nvCxnSpPr>
          <p:spPr bwMode="auto">
            <a:xfrm>
              <a:off x="2788440" y="2730787"/>
              <a:ext cx="6627" cy="14881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10F49AA-BC95-4045-B60E-E92976C78D16}"/>
              </a:ext>
            </a:extLst>
          </p:cNvPr>
          <p:cNvGrpSpPr/>
          <p:nvPr/>
        </p:nvGrpSpPr>
        <p:grpSpPr>
          <a:xfrm>
            <a:off x="15980166" y="2325448"/>
            <a:ext cx="80153" cy="648000"/>
            <a:chOff x="2714914" y="2730787"/>
            <a:chExt cx="80153" cy="1488178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09BD829-EF37-4F17-8B5B-A6C8C5AFF2A1}"/>
                </a:ext>
              </a:extLst>
            </p:cNvPr>
            <p:cNvCxnSpPr/>
            <p:nvPr/>
          </p:nvCxnSpPr>
          <p:spPr bwMode="auto">
            <a:xfrm flipV="1">
              <a:off x="2714914" y="2730787"/>
              <a:ext cx="73526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D4E1406-AC2C-48CF-AE45-820656D6A0BE}"/>
                </a:ext>
              </a:extLst>
            </p:cNvPr>
            <p:cNvCxnSpPr/>
            <p:nvPr/>
          </p:nvCxnSpPr>
          <p:spPr bwMode="auto">
            <a:xfrm>
              <a:off x="2788440" y="2730787"/>
              <a:ext cx="6627" cy="14881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253AEEB-BA29-4D6E-B5BF-8596EDE33A9D}"/>
              </a:ext>
            </a:extLst>
          </p:cNvPr>
          <p:cNvGrpSpPr/>
          <p:nvPr/>
        </p:nvGrpSpPr>
        <p:grpSpPr>
          <a:xfrm>
            <a:off x="16219766" y="2032022"/>
            <a:ext cx="80153" cy="396000"/>
            <a:chOff x="2714914" y="2730787"/>
            <a:chExt cx="80153" cy="1488178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7DFEF31-C9D3-43B0-AF12-BE059DE5FFD5}"/>
                </a:ext>
              </a:extLst>
            </p:cNvPr>
            <p:cNvCxnSpPr/>
            <p:nvPr/>
          </p:nvCxnSpPr>
          <p:spPr bwMode="auto">
            <a:xfrm flipV="1">
              <a:off x="2714914" y="2730787"/>
              <a:ext cx="73526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603192C-C1A8-42F4-8A58-488EFFCEF43C}"/>
                </a:ext>
              </a:extLst>
            </p:cNvPr>
            <p:cNvCxnSpPr/>
            <p:nvPr/>
          </p:nvCxnSpPr>
          <p:spPr bwMode="auto">
            <a:xfrm>
              <a:off x="2788440" y="2730787"/>
              <a:ext cx="6627" cy="14881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885CDBE-7EB0-472E-ABFD-9E6BBAC05B01}"/>
              </a:ext>
            </a:extLst>
          </p:cNvPr>
          <p:cNvGrpSpPr/>
          <p:nvPr/>
        </p:nvGrpSpPr>
        <p:grpSpPr>
          <a:xfrm>
            <a:off x="16439675" y="1742167"/>
            <a:ext cx="80153" cy="136800"/>
            <a:chOff x="2714914" y="2730787"/>
            <a:chExt cx="80153" cy="1488178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676788C-E5A9-4A1E-856A-ED27BE58ACC8}"/>
                </a:ext>
              </a:extLst>
            </p:cNvPr>
            <p:cNvCxnSpPr/>
            <p:nvPr/>
          </p:nvCxnSpPr>
          <p:spPr bwMode="auto">
            <a:xfrm flipV="1">
              <a:off x="2714914" y="2730787"/>
              <a:ext cx="73526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5826E98-49E7-4ED6-97BB-E358C7C8C47D}"/>
                </a:ext>
              </a:extLst>
            </p:cNvPr>
            <p:cNvCxnSpPr/>
            <p:nvPr/>
          </p:nvCxnSpPr>
          <p:spPr bwMode="auto">
            <a:xfrm>
              <a:off x="2788440" y="2730787"/>
              <a:ext cx="6627" cy="14881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5F00A6F-0969-4451-9AAA-BC8BBC6B1F97}"/>
              </a:ext>
            </a:extLst>
          </p:cNvPr>
          <p:cNvGrpSpPr/>
          <p:nvPr/>
        </p:nvGrpSpPr>
        <p:grpSpPr>
          <a:xfrm>
            <a:off x="5214952" y="2387471"/>
            <a:ext cx="80153" cy="1216800"/>
            <a:chOff x="2714914" y="2730787"/>
            <a:chExt cx="80153" cy="148817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07DA742-85AC-4191-A939-137511E397BC}"/>
                </a:ext>
              </a:extLst>
            </p:cNvPr>
            <p:cNvCxnSpPr/>
            <p:nvPr/>
          </p:nvCxnSpPr>
          <p:spPr bwMode="auto">
            <a:xfrm flipV="1">
              <a:off x="2714914" y="2730787"/>
              <a:ext cx="73526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B66AF9E-2677-4098-9181-0C57572D0F81}"/>
                </a:ext>
              </a:extLst>
            </p:cNvPr>
            <p:cNvCxnSpPr/>
            <p:nvPr/>
          </p:nvCxnSpPr>
          <p:spPr bwMode="auto">
            <a:xfrm>
              <a:off x="2788440" y="2730787"/>
              <a:ext cx="6627" cy="14881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1FE4FD0-4D9B-480D-8226-2F552CD31DA7}"/>
              </a:ext>
            </a:extLst>
          </p:cNvPr>
          <p:cNvGrpSpPr/>
          <p:nvPr/>
        </p:nvGrpSpPr>
        <p:grpSpPr>
          <a:xfrm>
            <a:off x="5706275" y="2387471"/>
            <a:ext cx="73526" cy="1062000"/>
            <a:chOff x="5367352" y="2539871"/>
            <a:chExt cx="73526" cy="12168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065A840-D026-4634-801C-30B4CE884E47}"/>
                </a:ext>
              </a:extLst>
            </p:cNvPr>
            <p:cNvCxnSpPr/>
            <p:nvPr/>
          </p:nvCxnSpPr>
          <p:spPr bwMode="auto">
            <a:xfrm flipV="1">
              <a:off x="5367352" y="2539871"/>
              <a:ext cx="73526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9FFE447-1C00-4003-90A1-B9787BFCF61A}"/>
                </a:ext>
              </a:extLst>
            </p:cNvPr>
            <p:cNvCxnSpPr/>
            <p:nvPr/>
          </p:nvCxnSpPr>
          <p:spPr bwMode="auto">
            <a:xfrm>
              <a:off x="5367352" y="2539871"/>
              <a:ext cx="6627" cy="1216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0AB0F36-BEC9-44C7-B79F-AA74666EDB94}"/>
              </a:ext>
            </a:extLst>
          </p:cNvPr>
          <p:cNvGrpSpPr/>
          <p:nvPr/>
        </p:nvGrpSpPr>
        <p:grpSpPr>
          <a:xfrm>
            <a:off x="4716709" y="2646362"/>
            <a:ext cx="80153" cy="996438"/>
            <a:chOff x="2714914" y="2730787"/>
            <a:chExt cx="80153" cy="1488178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E548816-E751-45AC-8E83-A881D9892EB1}"/>
                </a:ext>
              </a:extLst>
            </p:cNvPr>
            <p:cNvCxnSpPr/>
            <p:nvPr/>
          </p:nvCxnSpPr>
          <p:spPr bwMode="auto">
            <a:xfrm flipV="1">
              <a:off x="2714914" y="2730787"/>
              <a:ext cx="73526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EA63447-4DDC-4963-A509-9A6B2B267AC8}"/>
                </a:ext>
              </a:extLst>
            </p:cNvPr>
            <p:cNvCxnSpPr/>
            <p:nvPr/>
          </p:nvCxnSpPr>
          <p:spPr bwMode="auto">
            <a:xfrm>
              <a:off x="2788440" y="2730787"/>
              <a:ext cx="6627" cy="14881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9316C59-BC7F-4F42-A015-C5B07BB2ADA0}"/>
              </a:ext>
            </a:extLst>
          </p:cNvPr>
          <p:cNvGrpSpPr/>
          <p:nvPr/>
        </p:nvGrpSpPr>
        <p:grpSpPr>
          <a:xfrm>
            <a:off x="1904029" y="2137543"/>
            <a:ext cx="73526" cy="1422000"/>
            <a:chOff x="5367352" y="2539871"/>
            <a:chExt cx="73526" cy="12168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9D1416E-31AA-43E6-AAB9-C20CE9BB23D8}"/>
                </a:ext>
              </a:extLst>
            </p:cNvPr>
            <p:cNvCxnSpPr/>
            <p:nvPr/>
          </p:nvCxnSpPr>
          <p:spPr bwMode="auto">
            <a:xfrm flipV="1">
              <a:off x="5367352" y="2539871"/>
              <a:ext cx="73526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85FA834-25BD-4F2B-B64C-CE4416BC7997}"/>
                </a:ext>
              </a:extLst>
            </p:cNvPr>
            <p:cNvCxnSpPr/>
            <p:nvPr/>
          </p:nvCxnSpPr>
          <p:spPr bwMode="auto">
            <a:xfrm>
              <a:off x="5367352" y="2539871"/>
              <a:ext cx="6627" cy="1216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6D5B620-834D-4337-A959-50BA72DDA120}"/>
              </a:ext>
            </a:extLst>
          </p:cNvPr>
          <p:cNvGrpSpPr/>
          <p:nvPr/>
        </p:nvGrpSpPr>
        <p:grpSpPr>
          <a:xfrm>
            <a:off x="10780733" y="2383612"/>
            <a:ext cx="73526" cy="529200"/>
            <a:chOff x="5367352" y="2539871"/>
            <a:chExt cx="73526" cy="121680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6E5614E-9894-4404-8B70-F5D96354F18E}"/>
                </a:ext>
              </a:extLst>
            </p:cNvPr>
            <p:cNvCxnSpPr/>
            <p:nvPr/>
          </p:nvCxnSpPr>
          <p:spPr bwMode="auto">
            <a:xfrm flipV="1">
              <a:off x="5367352" y="2539871"/>
              <a:ext cx="73526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8525DC1-6D3A-413B-B7B1-864415E4C57C}"/>
                </a:ext>
              </a:extLst>
            </p:cNvPr>
            <p:cNvCxnSpPr/>
            <p:nvPr/>
          </p:nvCxnSpPr>
          <p:spPr bwMode="auto">
            <a:xfrm>
              <a:off x="5367352" y="2539871"/>
              <a:ext cx="6627" cy="1216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" name="TextBox 5"/>
          <p:cNvSpPr txBox="1"/>
          <p:nvPr/>
        </p:nvSpPr>
        <p:spPr>
          <a:xfrm>
            <a:off x="16740270" y="2344631"/>
            <a:ext cx="769441" cy="99719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Super-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normal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profit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($6.4b)</a:t>
            </a:r>
          </a:p>
        </p:txBody>
      </p:sp>
      <p:sp>
        <p:nvSpPr>
          <p:cNvPr id="4" name="TextBox 6"/>
          <p:cNvSpPr txBox="1"/>
          <p:nvPr/>
        </p:nvSpPr>
        <p:spPr>
          <a:xfrm>
            <a:off x="16740270" y="3605473"/>
            <a:ext cx="795089" cy="74789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Normal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profit</a:t>
            </a:r>
          </a:p>
          <a:p>
            <a:pPr algn="l">
              <a:lnSpc>
                <a:spcPct val="90000"/>
              </a:lnSpc>
            </a:pPr>
            <a:r>
              <a:rPr lang="en-AU" sz="1800" b="1" spc="-90" dirty="0">
                <a:solidFill>
                  <a:schemeClr val="accent2"/>
                </a:solidFill>
              </a:rPr>
              <a:t>($37.8b)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010C064-577B-46F8-B5DC-C2FCFB587E63}"/>
              </a:ext>
            </a:extLst>
          </p:cNvPr>
          <p:cNvGrpSpPr/>
          <p:nvPr/>
        </p:nvGrpSpPr>
        <p:grpSpPr>
          <a:xfrm>
            <a:off x="3792784" y="2908300"/>
            <a:ext cx="80153" cy="612000"/>
            <a:chOff x="2714914" y="2730787"/>
            <a:chExt cx="80153" cy="1488178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1948E96-89E3-44A2-B784-7F24833B4521}"/>
                </a:ext>
              </a:extLst>
            </p:cNvPr>
            <p:cNvCxnSpPr/>
            <p:nvPr/>
          </p:nvCxnSpPr>
          <p:spPr bwMode="auto">
            <a:xfrm flipV="1">
              <a:off x="2714914" y="2730787"/>
              <a:ext cx="73526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8E8451A-920E-4D99-B743-51D0F405B60F}"/>
                </a:ext>
              </a:extLst>
            </p:cNvPr>
            <p:cNvCxnSpPr/>
            <p:nvPr/>
          </p:nvCxnSpPr>
          <p:spPr bwMode="auto">
            <a:xfrm>
              <a:off x="2788440" y="2730787"/>
              <a:ext cx="6627" cy="14881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277591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Placeholder 4"/>
          <p:cNvGraphicFramePr>
            <a:graphicFrameLocks/>
          </p:cNvGraphicFramePr>
          <p:nvPr>
            <p:extLst/>
          </p:nvPr>
        </p:nvGraphicFramePr>
        <p:xfrm>
          <a:off x="-152438" y="-764275"/>
          <a:ext cx="17626013" cy="69057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465501" y="4610809"/>
            <a:ext cx="12824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68171" y="4610809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dirty="0"/>
              <a:t>86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649091" y="4610809"/>
            <a:ext cx="25648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dirty="0"/>
              <a:t>95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92279" y="4610809"/>
            <a:ext cx="1577355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Equity ($billion)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713821" y="4610809"/>
            <a:ext cx="1577355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Equity ($billion)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7634119" y="1469527"/>
            <a:ext cx="1836000" cy="15118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19" rIns="91440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355"/>
            <a:endParaRPr lang="en-AU" sz="2400"/>
          </a:p>
        </p:txBody>
      </p:sp>
      <p:sp>
        <p:nvSpPr>
          <p:cNvPr id="25" name="Rectangle 24"/>
          <p:cNvSpPr/>
          <p:nvPr/>
        </p:nvSpPr>
        <p:spPr bwMode="auto">
          <a:xfrm>
            <a:off x="7634118" y="5099832"/>
            <a:ext cx="1836000" cy="13881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19" rIns="91440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355"/>
            <a:endParaRPr lang="en-AU" sz="2400"/>
          </a:p>
        </p:txBody>
      </p:sp>
      <p:sp>
        <p:nvSpPr>
          <p:cNvPr id="26" name="Rectangle 25"/>
          <p:cNvSpPr/>
          <p:nvPr/>
        </p:nvSpPr>
        <p:spPr bwMode="auto">
          <a:xfrm>
            <a:off x="7634119" y="139686"/>
            <a:ext cx="1836000" cy="1304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19" rIns="91440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355"/>
            <a:endParaRPr lang="en-AU" sz="2400"/>
          </a:p>
        </p:txBody>
      </p:sp>
      <p:sp>
        <p:nvSpPr>
          <p:cNvPr id="20" name="Rectangle 19"/>
          <p:cNvSpPr/>
          <p:nvPr/>
        </p:nvSpPr>
        <p:spPr bwMode="auto">
          <a:xfrm>
            <a:off x="7634119" y="2180267"/>
            <a:ext cx="1836000" cy="15118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19" rIns="91440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355"/>
            <a:endParaRPr lang="en-AU" sz="2400"/>
          </a:p>
        </p:txBody>
      </p:sp>
      <p:sp>
        <p:nvSpPr>
          <p:cNvPr id="13" name="TextBox 5"/>
          <p:cNvSpPr txBox="1"/>
          <p:nvPr/>
        </p:nvSpPr>
        <p:spPr>
          <a:xfrm>
            <a:off x="6827515" y="1823195"/>
            <a:ext cx="1423467" cy="74789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Supernormal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profit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($4.2b)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7634627" y="2962332"/>
            <a:ext cx="1836000" cy="15118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19" rIns="91440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355"/>
            <a:endParaRPr lang="en-AU" sz="2400"/>
          </a:p>
        </p:txBody>
      </p:sp>
      <p:sp>
        <p:nvSpPr>
          <p:cNvPr id="27" name="Rectangle 26"/>
          <p:cNvSpPr/>
          <p:nvPr/>
        </p:nvSpPr>
        <p:spPr bwMode="auto">
          <a:xfrm>
            <a:off x="7634118" y="3616891"/>
            <a:ext cx="1836000" cy="15118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19" rIns="91440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355"/>
            <a:endParaRPr lang="en-AU" sz="2400"/>
          </a:p>
        </p:txBody>
      </p:sp>
      <p:sp>
        <p:nvSpPr>
          <p:cNvPr id="14" name="TextBox 6"/>
          <p:cNvSpPr txBox="1"/>
          <p:nvPr/>
        </p:nvSpPr>
        <p:spPr>
          <a:xfrm>
            <a:off x="6827515" y="3410633"/>
            <a:ext cx="795089" cy="74789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Normal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profit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($6.3b)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7634117" y="4359235"/>
            <a:ext cx="1836000" cy="15118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19" rIns="91440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355"/>
            <a:endParaRPr lang="en-AU" sz="2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BFBF302-4F51-4E52-8941-C16821486E2C}"/>
              </a:ext>
            </a:extLst>
          </p:cNvPr>
          <p:cNvSpPr/>
          <p:nvPr/>
        </p:nvSpPr>
        <p:spPr bwMode="auto">
          <a:xfrm>
            <a:off x="7634119" y="859766"/>
            <a:ext cx="1836000" cy="1304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19" rIns="91440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355"/>
            <a:endParaRPr lang="en-AU" sz="2400"/>
          </a:p>
        </p:txBody>
      </p:sp>
      <p:sp>
        <p:nvSpPr>
          <p:cNvPr id="29" name="TextBox 5">
            <a:extLst>
              <a:ext uri="{FF2B5EF4-FFF2-40B4-BE49-F238E27FC236}">
                <a16:creationId xmlns:a16="http://schemas.microsoft.com/office/drawing/2014/main" id="{C373B5BE-6F06-4742-B222-2368DD8A5D17}"/>
              </a:ext>
            </a:extLst>
          </p:cNvPr>
          <p:cNvSpPr txBox="1"/>
          <p:nvPr/>
        </p:nvSpPr>
        <p:spPr>
          <a:xfrm>
            <a:off x="15153147" y="1823195"/>
            <a:ext cx="1423467" cy="74789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Supernormal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profit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($5.5b)</a:t>
            </a:r>
          </a:p>
        </p:txBody>
      </p:sp>
      <p:sp>
        <p:nvSpPr>
          <p:cNvPr id="31" name="TextBox 6">
            <a:extLst>
              <a:ext uri="{FF2B5EF4-FFF2-40B4-BE49-F238E27FC236}">
                <a16:creationId xmlns:a16="http://schemas.microsoft.com/office/drawing/2014/main" id="{558077FF-E308-485E-B65C-16A63A5B9931}"/>
              </a:ext>
            </a:extLst>
          </p:cNvPr>
          <p:cNvSpPr txBox="1"/>
          <p:nvPr/>
        </p:nvSpPr>
        <p:spPr>
          <a:xfrm>
            <a:off x="15153147" y="3410633"/>
            <a:ext cx="795089" cy="74789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Normal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profit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($5.7b)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96FA7CC-951C-4692-8DFD-DD26BE6018AE}"/>
              </a:ext>
            </a:extLst>
          </p:cNvPr>
          <p:cNvSpPr txBox="1"/>
          <p:nvPr/>
        </p:nvSpPr>
        <p:spPr>
          <a:xfrm>
            <a:off x="10227667" y="4610809"/>
            <a:ext cx="12824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052523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/>
          <p:cNvSpPr txBox="1"/>
          <p:nvPr/>
        </p:nvSpPr>
        <p:spPr>
          <a:xfrm>
            <a:off x="16740270" y="2344631"/>
            <a:ext cx="769441" cy="99719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Super-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normal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profit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($5.9b)</a:t>
            </a:r>
          </a:p>
        </p:txBody>
      </p:sp>
      <p:sp>
        <p:nvSpPr>
          <p:cNvPr id="4" name="TextBox 6"/>
          <p:cNvSpPr txBox="1"/>
          <p:nvPr/>
        </p:nvSpPr>
        <p:spPr>
          <a:xfrm>
            <a:off x="16740270" y="3605473"/>
            <a:ext cx="795089" cy="74789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Normal</a:t>
            </a:r>
          </a:p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profit</a:t>
            </a:r>
          </a:p>
          <a:p>
            <a:pPr algn="l">
              <a:lnSpc>
                <a:spcPct val="90000"/>
              </a:lnSpc>
            </a:pPr>
            <a:r>
              <a:rPr lang="en-AU" sz="1800" b="1" spc="-90" dirty="0">
                <a:solidFill>
                  <a:schemeClr val="accent2"/>
                </a:solidFill>
              </a:rPr>
              <a:t>($38.3b)</a:t>
            </a:r>
          </a:p>
        </p:txBody>
      </p:sp>
      <p:graphicFrame>
        <p:nvGraphicFramePr>
          <p:cNvPr id="10" name="Chart Placeholder 4">
            <a:extLst>
              <a:ext uri="{FF2B5EF4-FFF2-40B4-BE49-F238E27FC236}">
                <a16:creationId xmlns:a16="http://schemas.microsoft.com/office/drawing/2014/main" id="{ED43EEE5-E19C-41F0-ADB9-1DB1DF316737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-69888" y="1589770"/>
          <a:ext cx="17626012" cy="4844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60713" y="5032506"/>
            <a:ext cx="128240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363635" y="5032506"/>
            <a:ext cx="384721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/>
              <a:t>343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787616" y="5032506"/>
            <a:ext cx="1577355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Equity ($billion)</a:t>
            </a:r>
          </a:p>
        </p:txBody>
      </p:sp>
    </p:spTree>
    <p:extLst>
      <p:ext uri="{BB962C8B-B14F-4D97-AF65-F5344CB8AC3E}">
        <p14:creationId xmlns:p14="http://schemas.microsoft.com/office/powerpoint/2010/main" val="1889345664"/>
      </p:ext>
    </p:extLst>
  </p:cSld>
  <p:clrMapOvr>
    <a:masterClrMapping/>
  </p:clrMapOvr>
</p:sld>
</file>

<file path=ppt/theme/theme1.xml><?xml version="1.0" encoding="utf-8"?>
<a:theme xmlns:a="http://schemas.openxmlformats.org/drawingml/2006/main" name="NEW IMPROVED Charts for REPORTS 16 MAY 2016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4" id="{ECC6BBDC-5024-43E6-91EA-413EF790023A}" vid="{F9740326-9B4C-4171-B780-5C6D9FE1A8B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Charts for reports</Template>
  <TotalTime>79834</TotalTime>
  <Words>214</Words>
  <Application>Microsoft Office PowerPoint</Application>
  <PresentationFormat>Custom</PresentationFormat>
  <Paragraphs>125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ＭＳ Ｐゴシック</vt:lpstr>
      <vt:lpstr>Arial</vt:lpstr>
      <vt:lpstr>NEW IMPROVED Charts for REPORTS 16 MAY 2016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Melbourne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 Chisholm</dc:creator>
  <cp:lastModifiedBy>Cameron Chisholm</cp:lastModifiedBy>
  <cp:revision>414</cp:revision>
  <cp:lastPrinted>2015-07-02T06:10:52Z</cp:lastPrinted>
  <dcterms:created xsi:type="dcterms:W3CDTF">2017-07-20T02:28:34Z</dcterms:created>
  <dcterms:modified xsi:type="dcterms:W3CDTF">2017-11-26T10:03:50Z</dcterms:modified>
</cp:coreProperties>
</file>