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"/>
  </p:notesMasterIdLst>
  <p:sldIdLst>
    <p:sldId id="691" r:id="rId2"/>
    <p:sldId id="690" r:id="rId3"/>
  </p:sldIdLst>
  <p:sldSz cx="17543463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04268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408536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112804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817070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521338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225606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929874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634142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orient="horz" pos="67" userDrawn="1">
          <p15:clr>
            <a:srgbClr val="A4A3A4"/>
          </p15:clr>
        </p15:guide>
        <p15:guide id="3" pos="7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66"/>
    <a:srgbClr val="894D4E"/>
    <a:srgbClr val="B7595C"/>
    <a:srgbClr val="DE815F"/>
    <a:srgbClr val="FFD283"/>
    <a:srgbClr val="FFCF7A"/>
    <a:srgbClr val="814142"/>
    <a:srgbClr val="F7A25B"/>
    <a:srgbClr val="B34E51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5486" autoAdjust="0"/>
  </p:normalViewPr>
  <p:slideViewPr>
    <p:cSldViewPr>
      <p:cViewPr varScale="1">
        <p:scale>
          <a:sx n="83" d="100"/>
          <a:sy n="83" d="100"/>
        </p:scale>
        <p:origin x="96" y="1212"/>
      </p:cViewPr>
      <p:guideLst>
        <p:guide orient="horz" pos="2868"/>
        <p:guide orient="horz" pos="67"/>
        <p:guide pos="706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62433.455000000002</c:v>
                </c:pt>
                <c:pt idx="16">
                  <c:v>62433.455000000002</c:v>
                </c:pt>
                <c:pt idx="17">
                  <c:v>62433.455000000002</c:v>
                </c:pt>
                <c:pt idx="18">
                  <c:v>72024.214999999997</c:v>
                </c:pt>
                <c:pt idx="19">
                  <c:v>72024.214999999997</c:v>
                </c:pt>
                <c:pt idx="20">
                  <c:v>72024.214999999997</c:v>
                </c:pt>
                <c:pt idx="21">
                  <c:v>81404.125</c:v>
                </c:pt>
                <c:pt idx="22">
                  <c:v>81404.125</c:v>
                </c:pt>
                <c:pt idx="23">
                  <c:v>81404.125</c:v>
                </c:pt>
                <c:pt idx="24">
                  <c:v>87547.619000000006</c:v>
                </c:pt>
                <c:pt idx="25">
                  <c:v>87547.619000000006</c:v>
                </c:pt>
                <c:pt idx="26">
                  <c:v>87547.619000000006</c:v>
                </c:pt>
                <c:pt idx="27">
                  <c:v>101546.079</c:v>
                </c:pt>
                <c:pt idx="28">
                  <c:v>101546.079</c:v>
                </c:pt>
                <c:pt idx="29">
                  <c:v>101546.079</c:v>
                </c:pt>
                <c:pt idx="30">
                  <c:v>105095.63499999999</c:v>
                </c:pt>
                <c:pt idx="31">
                  <c:v>105095.63499999999</c:v>
                </c:pt>
                <c:pt idx="32">
                  <c:v>105095.63499999999</c:v>
                </c:pt>
                <c:pt idx="33">
                  <c:v>130489.875</c:v>
                </c:pt>
                <c:pt idx="34">
                  <c:v>130489.875</c:v>
                </c:pt>
                <c:pt idx="35">
                  <c:v>130489.875</c:v>
                </c:pt>
                <c:pt idx="36">
                  <c:v>139523.50899999999</c:v>
                </c:pt>
                <c:pt idx="37">
                  <c:v>139523.50899999999</c:v>
                </c:pt>
                <c:pt idx="38">
                  <c:v>139523.50899999999</c:v>
                </c:pt>
                <c:pt idx="39">
                  <c:v>239523.50899999999</c:v>
                </c:pt>
                <c:pt idx="40">
                  <c:v>239523.50899999999</c:v>
                </c:pt>
                <c:pt idx="41">
                  <c:v>239523.50899999999</c:v>
                </c:pt>
                <c:pt idx="42">
                  <c:v>244413.753</c:v>
                </c:pt>
                <c:pt idx="43">
                  <c:v>244413.753</c:v>
                </c:pt>
                <c:pt idx="44">
                  <c:v>244413.753</c:v>
                </c:pt>
                <c:pt idx="45">
                  <c:v>252677.90700000001</c:v>
                </c:pt>
                <c:pt idx="46">
                  <c:v>252677.90700000001</c:v>
                </c:pt>
                <c:pt idx="47">
                  <c:v>252677.90700000001</c:v>
                </c:pt>
                <c:pt idx="48">
                  <c:v>259358.595</c:v>
                </c:pt>
                <c:pt idx="49">
                  <c:v>259358.595</c:v>
                </c:pt>
                <c:pt idx="50">
                  <c:v>259358.595</c:v>
                </c:pt>
                <c:pt idx="51">
                  <c:v>262968.16399999999</c:v>
                </c:pt>
                <c:pt idx="52">
                  <c:v>262968.16399999999</c:v>
                </c:pt>
                <c:pt idx="53">
                  <c:v>262968.16399999999</c:v>
                </c:pt>
                <c:pt idx="54">
                  <c:v>264213.28499999997</c:v>
                </c:pt>
                <c:pt idx="55">
                  <c:v>264213.28499999997</c:v>
                </c:pt>
                <c:pt idx="56">
                  <c:v>264213.28499999997</c:v>
                </c:pt>
                <c:pt idx="57">
                  <c:v>265773.19099999999</c:v>
                </c:pt>
                <c:pt idx="58">
                  <c:v>265773.19099999999</c:v>
                </c:pt>
                <c:pt idx="59">
                  <c:v>265773.19099999999</c:v>
                </c:pt>
                <c:pt idx="60">
                  <c:v>267442.06900000002</c:v>
                </c:pt>
                <c:pt idx="61">
                  <c:v>267442.06900000002</c:v>
                </c:pt>
                <c:pt idx="62">
                  <c:v>267442.06900000002</c:v>
                </c:pt>
                <c:pt idx="63">
                  <c:v>268734.17500000005</c:v>
                </c:pt>
                <c:pt idx="64">
                  <c:v>268734.17500000005</c:v>
                </c:pt>
                <c:pt idx="65">
                  <c:v>268734.17500000005</c:v>
                </c:pt>
                <c:pt idx="66">
                  <c:v>271424.27100000007</c:v>
                </c:pt>
                <c:pt idx="67">
                  <c:v>271424.27100000007</c:v>
                </c:pt>
                <c:pt idx="68">
                  <c:v>271424.27100000007</c:v>
                </c:pt>
                <c:pt idx="69">
                  <c:v>272462.85000000009</c:v>
                </c:pt>
                <c:pt idx="70">
                  <c:v>272462.85000000009</c:v>
                </c:pt>
                <c:pt idx="71">
                  <c:v>272462.85000000009</c:v>
                </c:pt>
                <c:pt idx="72">
                  <c:v>275656.41100000008</c:v>
                </c:pt>
                <c:pt idx="73">
                  <c:v>275656.41100000008</c:v>
                </c:pt>
                <c:pt idx="74">
                  <c:v>275656.41100000008</c:v>
                </c:pt>
                <c:pt idx="75">
                  <c:v>277860.51300000009</c:v>
                </c:pt>
                <c:pt idx="76">
                  <c:v>277860.51300000009</c:v>
                </c:pt>
                <c:pt idx="77">
                  <c:v>277860.51300000009</c:v>
                </c:pt>
                <c:pt idx="78">
                  <c:v>282092.65800000011</c:v>
                </c:pt>
                <c:pt idx="79">
                  <c:v>282092.65800000011</c:v>
                </c:pt>
                <c:pt idx="80">
                  <c:v>282092.65800000011</c:v>
                </c:pt>
                <c:pt idx="81">
                  <c:v>290979.14000000013</c:v>
                </c:pt>
                <c:pt idx="82">
                  <c:v>290979.14000000013</c:v>
                </c:pt>
                <c:pt idx="83">
                  <c:v>290979.14000000013</c:v>
                </c:pt>
                <c:pt idx="84">
                  <c:v>305063.02000000014</c:v>
                </c:pt>
                <c:pt idx="85">
                  <c:v>305063.02000000014</c:v>
                </c:pt>
                <c:pt idx="86">
                  <c:v>305063.02000000014</c:v>
                </c:pt>
                <c:pt idx="87">
                  <c:v>318245.39000000013</c:v>
                </c:pt>
                <c:pt idx="88">
                  <c:v>318245.39000000013</c:v>
                </c:pt>
                <c:pt idx="89">
                  <c:v>318245.39000000013</c:v>
                </c:pt>
                <c:pt idx="90">
                  <c:v>338417.90000000014</c:v>
                </c:pt>
                <c:pt idx="91">
                  <c:v>338417.90000000014</c:v>
                </c:pt>
                <c:pt idx="92">
                  <c:v>338417.90000000014</c:v>
                </c:pt>
                <c:pt idx="93">
                  <c:v>340624.07700000016</c:v>
                </c:pt>
                <c:pt idx="94">
                  <c:v>340624.07700000016</c:v>
                </c:pt>
                <c:pt idx="95">
                  <c:v>340624.07700000016</c:v>
                </c:pt>
                <c:pt idx="96">
                  <c:v>342411.10000000015</c:v>
                </c:pt>
                <c:pt idx="97">
                  <c:v>342411.10000000015</c:v>
                </c:pt>
                <c:pt idx="98">
                  <c:v>342411.10000000015</c:v>
                </c:pt>
              </c:numCache>
            </c:numRef>
          </c:cat>
          <c:val>
            <c:numRef>
              <c:f>Sheet1!$B$2:$B$100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3.7987359999999999</c:v>
                </c:pt>
                <c:pt idx="3">
                  <c:v>3.7987359999999999</c:v>
                </c:pt>
                <c:pt idx="4">
                  <c:v>0</c:v>
                </c:pt>
                <c:pt idx="5">
                  <c:v>6.1814220000000004</c:v>
                </c:pt>
                <c:pt idx="6">
                  <c:v>6.1814220000000004</c:v>
                </c:pt>
                <c:pt idx="7">
                  <c:v>0</c:v>
                </c:pt>
                <c:pt idx="8">
                  <c:v>6.4773139999999998</c:v>
                </c:pt>
                <c:pt idx="9">
                  <c:v>6.4773139999999998</c:v>
                </c:pt>
                <c:pt idx="10">
                  <c:v>0</c:v>
                </c:pt>
                <c:pt idx="11">
                  <c:v>7.7713400000000004</c:v>
                </c:pt>
                <c:pt idx="12">
                  <c:v>7.7713400000000004</c:v>
                </c:pt>
                <c:pt idx="13">
                  <c:v>0</c:v>
                </c:pt>
                <c:pt idx="14">
                  <c:v>9.0240609999999997</c:v>
                </c:pt>
                <c:pt idx="15">
                  <c:v>9.0240609999999997</c:v>
                </c:pt>
                <c:pt idx="16">
                  <c:v>0</c:v>
                </c:pt>
                <c:pt idx="17">
                  <c:v>10</c:v>
                </c:pt>
                <c:pt idx="18">
                  <c:v>10</c:v>
                </c:pt>
                <c:pt idx="19">
                  <c:v>0</c:v>
                </c:pt>
                <c:pt idx="20">
                  <c:v>10</c:v>
                </c:pt>
                <c:pt idx="21">
                  <c:v>10</c:v>
                </c:pt>
                <c:pt idx="22">
                  <c:v>0</c:v>
                </c:pt>
                <c:pt idx="23">
                  <c:v>10</c:v>
                </c:pt>
                <c:pt idx="24">
                  <c:v>10</c:v>
                </c:pt>
                <c:pt idx="25">
                  <c:v>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0</c:v>
                </c:pt>
                <c:pt idx="35">
                  <c:v>10</c:v>
                </c:pt>
                <c:pt idx="36">
                  <c:v>10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-3.7245020000000002</c:v>
                </c:pt>
                <c:pt idx="42">
                  <c:v>-3.7245020000000002</c:v>
                </c:pt>
                <c:pt idx="43">
                  <c:v>0</c:v>
                </c:pt>
                <c:pt idx="44">
                  <c:v>-2.7562890000000002</c:v>
                </c:pt>
                <c:pt idx="45">
                  <c:v>-2.7562890000000002</c:v>
                </c:pt>
                <c:pt idx="46">
                  <c:v>0</c:v>
                </c:pt>
                <c:pt idx="47">
                  <c:v>4.9767089999999996</c:v>
                </c:pt>
                <c:pt idx="48">
                  <c:v>4.9767089999999996</c:v>
                </c:pt>
                <c:pt idx="49">
                  <c:v>0</c:v>
                </c:pt>
                <c:pt idx="50">
                  <c:v>7.2655000000000003</c:v>
                </c:pt>
                <c:pt idx="51">
                  <c:v>7.2655000000000003</c:v>
                </c:pt>
                <c:pt idx="52">
                  <c:v>0</c:v>
                </c:pt>
                <c:pt idx="53">
                  <c:v>7.5837050000000001</c:v>
                </c:pt>
                <c:pt idx="54">
                  <c:v>7.5837050000000001</c:v>
                </c:pt>
                <c:pt idx="55">
                  <c:v>0</c:v>
                </c:pt>
                <c:pt idx="56">
                  <c:v>9.0743709999999993</c:v>
                </c:pt>
                <c:pt idx="57">
                  <c:v>9.0743709999999993</c:v>
                </c:pt>
                <c:pt idx="58">
                  <c:v>0</c:v>
                </c:pt>
                <c:pt idx="59">
                  <c:v>9.2911049999999999</c:v>
                </c:pt>
                <c:pt idx="60">
                  <c:v>9.2911049999999999</c:v>
                </c:pt>
                <c:pt idx="61">
                  <c:v>0</c:v>
                </c:pt>
                <c:pt idx="62">
                  <c:v>10</c:v>
                </c:pt>
                <c:pt idx="63">
                  <c:v>10</c:v>
                </c:pt>
                <c:pt idx="64">
                  <c:v>0</c:v>
                </c:pt>
                <c:pt idx="65">
                  <c:v>10</c:v>
                </c:pt>
                <c:pt idx="66">
                  <c:v>10</c:v>
                </c:pt>
                <c:pt idx="67">
                  <c:v>0</c:v>
                </c:pt>
                <c:pt idx="68">
                  <c:v>10</c:v>
                </c:pt>
                <c:pt idx="69">
                  <c:v>10</c:v>
                </c:pt>
                <c:pt idx="70">
                  <c:v>0</c:v>
                </c:pt>
                <c:pt idx="71">
                  <c:v>10</c:v>
                </c:pt>
                <c:pt idx="72">
                  <c:v>10</c:v>
                </c:pt>
                <c:pt idx="73">
                  <c:v>0</c:v>
                </c:pt>
                <c:pt idx="74">
                  <c:v>10</c:v>
                </c:pt>
                <c:pt idx="75">
                  <c:v>10</c:v>
                </c:pt>
                <c:pt idx="76">
                  <c:v>0</c:v>
                </c:pt>
                <c:pt idx="77">
                  <c:v>10</c:v>
                </c:pt>
                <c:pt idx="78">
                  <c:v>10</c:v>
                </c:pt>
                <c:pt idx="79">
                  <c:v>0</c:v>
                </c:pt>
                <c:pt idx="80">
                  <c:v>10</c:v>
                </c:pt>
                <c:pt idx="81">
                  <c:v>10</c:v>
                </c:pt>
                <c:pt idx="82">
                  <c:v>0</c:v>
                </c:pt>
                <c:pt idx="83">
                  <c:v>10</c:v>
                </c:pt>
                <c:pt idx="84">
                  <c:v>10</c:v>
                </c:pt>
                <c:pt idx="85">
                  <c:v>0</c:v>
                </c:pt>
                <c:pt idx="86">
                  <c:v>10</c:v>
                </c:pt>
                <c:pt idx="87">
                  <c:v>10</c:v>
                </c:pt>
                <c:pt idx="88">
                  <c:v>0</c:v>
                </c:pt>
                <c:pt idx="89">
                  <c:v>10</c:v>
                </c:pt>
                <c:pt idx="90">
                  <c:v>10</c:v>
                </c:pt>
                <c:pt idx="91">
                  <c:v>0</c:v>
                </c:pt>
                <c:pt idx="92">
                  <c:v>10</c:v>
                </c:pt>
                <c:pt idx="93">
                  <c:v>10</c:v>
                </c:pt>
                <c:pt idx="94">
                  <c:v>0</c:v>
                </c:pt>
                <c:pt idx="95">
                  <c:v>10</c:v>
                </c:pt>
                <c:pt idx="96">
                  <c:v>10</c:v>
                </c:pt>
                <c:pt idx="97">
                  <c:v>0</c:v>
                </c:pt>
                <c:pt idx="9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8-4113-84CD-CEBF7F0EB5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62433.455000000002</c:v>
                </c:pt>
                <c:pt idx="16">
                  <c:v>62433.455000000002</c:v>
                </c:pt>
                <c:pt idx="17">
                  <c:v>62433.455000000002</c:v>
                </c:pt>
                <c:pt idx="18">
                  <c:v>72024.214999999997</c:v>
                </c:pt>
                <c:pt idx="19">
                  <c:v>72024.214999999997</c:v>
                </c:pt>
                <c:pt idx="20">
                  <c:v>72024.214999999997</c:v>
                </c:pt>
                <c:pt idx="21">
                  <c:v>81404.125</c:v>
                </c:pt>
                <c:pt idx="22">
                  <c:v>81404.125</c:v>
                </c:pt>
                <c:pt idx="23">
                  <c:v>81404.125</c:v>
                </c:pt>
                <c:pt idx="24">
                  <c:v>87547.619000000006</c:v>
                </c:pt>
                <c:pt idx="25">
                  <c:v>87547.619000000006</c:v>
                </c:pt>
                <c:pt idx="26">
                  <c:v>87547.619000000006</c:v>
                </c:pt>
                <c:pt idx="27">
                  <c:v>101546.079</c:v>
                </c:pt>
                <c:pt idx="28">
                  <c:v>101546.079</c:v>
                </c:pt>
                <c:pt idx="29">
                  <c:v>101546.079</c:v>
                </c:pt>
                <c:pt idx="30">
                  <c:v>105095.63499999999</c:v>
                </c:pt>
                <c:pt idx="31">
                  <c:v>105095.63499999999</c:v>
                </c:pt>
                <c:pt idx="32">
                  <c:v>105095.63499999999</c:v>
                </c:pt>
                <c:pt idx="33">
                  <c:v>130489.875</c:v>
                </c:pt>
                <c:pt idx="34">
                  <c:v>130489.875</c:v>
                </c:pt>
                <c:pt idx="35">
                  <c:v>130489.875</c:v>
                </c:pt>
                <c:pt idx="36">
                  <c:v>139523.50899999999</c:v>
                </c:pt>
                <c:pt idx="37">
                  <c:v>139523.50899999999</c:v>
                </c:pt>
                <c:pt idx="38">
                  <c:v>139523.50899999999</c:v>
                </c:pt>
                <c:pt idx="39">
                  <c:v>239523.50899999999</c:v>
                </c:pt>
                <c:pt idx="40">
                  <c:v>239523.50899999999</c:v>
                </c:pt>
                <c:pt idx="41">
                  <c:v>239523.50899999999</c:v>
                </c:pt>
                <c:pt idx="42">
                  <c:v>244413.753</c:v>
                </c:pt>
                <c:pt idx="43">
                  <c:v>244413.753</c:v>
                </c:pt>
                <c:pt idx="44">
                  <c:v>244413.753</c:v>
                </c:pt>
                <c:pt idx="45">
                  <c:v>252677.90700000001</c:v>
                </c:pt>
                <c:pt idx="46">
                  <c:v>252677.90700000001</c:v>
                </c:pt>
                <c:pt idx="47">
                  <c:v>252677.90700000001</c:v>
                </c:pt>
                <c:pt idx="48">
                  <c:v>259358.595</c:v>
                </c:pt>
                <c:pt idx="49">
                  <c:v>259358.595</c:v>
                </c:pt>
                <c:pt idx="50">
                  <c:v>259358.595</c:v>
                </c:pt>
                <c:pt idx="51">
                  <c:v>262968.16399999999</c:v>
                </c:pt>
                <c:pt idx="52">
                  <c:v>262968.16399999999</c:v>
                </c:pt>
                <c:pt idx="53">
                  <c:v>262968.16399999999</c:v>
                </c:pt>
                <c:pt idx="54">
                  <c:v>264213.28499999997</c:v>
                </c:pt>
                <c:pt idx="55">
                  <c:v>264213.28499999997</c:v>
                </c:pt>
                <c:pt idx="56">
                  <c:v>264213.28499999997</c:v>
                </c:pt>
                <c:pt idx="57">
                  <c:v>265773.19099999999</c:v>
                </c:pt>
                <c:pt idx="58">
                  <c:v>265773.19099999999</c:v>
                </c:pt>
                <c:pt idx="59">
                  <c:v>265773.19099999999</c:v>
                </c:pt>
                <c:pt idx="60">
                  <c:v>267442.06900000002</c:v>
                </c:pt>
                <c:pt idx="61">
                  <c:v>267442.06900000002</c:v>
                </c:pt>
                <c:pt idx="62">
                  <c:v>267442.06900000002</c:v>
                </c:pt>
                <c:pt idx="63">
                  <c:v>268734.17500000005</c:v>
                </c:pt>
                <c:pt idx="64">
                  <c:v>268734.17500000005</c:v>
                </c:pt>
                <c:pt idx="65">
                  <c:v>268734.17500000005</c:v>
                </c:pt>
                <c:pt idx="66">
                  <c:v>271424.27100000007</c:v>
                </c:pt>
                <c:pt idx="67">
                  <c:v>271424.27100000007</c:v>
                </c:pt>
                <c:pt idx="68">
                  <c:v>271424.27100000007</c:v>
                </c:pt>
                <c:pt idx="69">
                  <c:v>272462.85000000009</c:v>
                </c:pt>
                <c:pt idx="70">
                  <c:v>272462.85000000009</c:v>
                </c:pt>
                <c:pt idx="71">
                  <c:v>272462.85000000009</c:v>
                </c:pt>
                <c:pt idx="72">
                  <c:v>275656.41100000008</c:v>
                </c:pt>
                <c:pt idx="73">
                  <c:v>275656.41100000008</c:v>
                </c:pt>
                <c:pt idx="74">
                  <c:v>275656.41100000008</c:v>
                </c:pt>
                <c:pt idx="75">
                  <c:v>277860.51300000009</c:v>
                </c:pt>
                <c:pt idx="76">
                  <c:v>277860.51300000009</c:v>
                </c:pt>
                <c:pt idx="77">
                  <c:v>277860.51300000009</c:v>
                </c:pt>
                <c:pt idx="78">
                  <c:v>282092.65800000011</c:v>
                </c:pt>
                <c:pt idx="79">
                  <c:v>282092.65800000011</c:v>
                </c:pt>
                <c:pt idx="80">
                  <c:v>282092.65800000011</c:v>
                </c:pt>
                <c:pt idx="81">
                  <c:v>290979.14000000013</c:v>
                </c:pt>
                <c:pt idx="82">
                  <c:v>290979.14000000013</c:v>
                </c:pt>
                <c:pt idx="83">
                  <c:v>290979.14000000013</c:v>
                </c:pt>
                <c:pt idx="84">
                  <c:v>305063.02000000014</c:v>
                </c:pt>
                <c:pt idx="85">
                  <c:v>305063.02000000014</c:v>
                </c:pt>
                <c:pt idx="86">
                  <c:v>305063.02000000014</c:v>
                </c:pt>
                <c:pt idx="87">
                  <c:v>318245.39000000013</c:v>
                </c:pt>
                <c:pt idx="88">
                  <c:v>318245.39000000013</c:v>
                </c:pt>
                <c:pt idx="89">
                  <c:v>318245.39000000013</c:v>
                </c:pt>
                <c:pt idx="90">
                  <c:v>338417.90000000014</c:v>
                </c:pt>
                <c:pt idx="91">
                  <c:v>338417.90000000014</c:v>
                </c:pt>
                <c:pt idx="92">
                  <c:v>338417.90000000014</c:v>
                </c:pt>
                <c:pt idx="93">
                  <c:v>340624.07700000016</c:v>
                </c:pt>
                <c:pt idx="94">
                  <c:v>340624.07700000016</c:v>
                </c:pt>
                <c:pt idx="95">
                  <c:v>340624.07700000016</c:v>
                </c:pt>
                <c:pt idx="96">
                  <c:v>342411.10000000015</c:v>
                </c:pt>
                <c:pt idx="97">
                  <c:v>342411.10000000015</c:v>
                </c:pt>
                <c:pt idx="98">
                  <c:v>342411.10000000015</c:v>
                </c:pt>
              </c:numCache>
            </c:numRef>
          </c:cat>
          <c:val>
            <c:numRef>
              <c:f>Sheet1!$C$2:$C$100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3.1140000000000612E-2</c:v>
                </c:pt>
                <c:pt idx="18">
                  <c:v>3.1140000000000612E-2</c:v>
                </c:pt>
                <c:pt idx="19">
                  <c:v>0</c:v>
                </c:pt>
                <c:pt idx="20">
                  <c:v>0.10047999999999924</c:v>
                </c:pt>
                <c:pt idx="21">
                  <c:v>0.10047999999999924</c:v>
                </c:pt>
                <c:pt idx="22">
                  <c:v>0</c:v>
                </c:pt>
                <c:pt idx="23">
                  <c:v>1.7088300000000007</c:v>
                </c:pt>
                <c:pt idx="24">
                  <c:v>1.7088300000000007</c:v>
                </c:pt>
                <c:pt idx="25">
                  <c:v>0</c:v>
                </c:pt>
                <c:pt idx="26">
                  <c:v>3.1812299999999993</c:v>
                </c:pt>
                <c:pt idx="27">
                  <c:v>3.1812299999999993</c:v>
                </c:pt>
                <c:pt idx="28">
                  <c:v>0</c:v>
                </c:pt>
                <c:pt idx="29">
                  <c:v>4.3646999999999991</c:v>
                </c:pt>
                <c:pt idx="30">
                  <c:v>4.3646999999999991</c:v>
                </c:pt>
                <c:pt idx="31">
                  <c:v>0</c:v>
                </c:pt>
                <c:pt idx="32">
                  <c:v>5.0533599999999996</c:v>
                </c:pt>
                <c:pt idx="33">
                  <c:v>5.0533599999999996</c:v>
                </c:pt>
                <c:pt idx="34">
                  <c:v>0</c:v>
                </c:pt>
                <c:pt idx="35">
                  <c:v>15.65232</c:v>
                </c:pt>
                <c:pt idx="36">
                  <c:v>15.65232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0.2596500000000006</c:v>
                </c:pt>
                <c:pt idx="63">
                  <c:v>0.2596500000000006</c:v>
                </c:pt>
                <c:pt idx="64">
                  <c:v>0</c:v>
                </c:pt>
                <c:pt idx="65">
                  <c:v>0.35336999999999996</c:v>
                </c:pt>
                <c:pt idx="66">
                  <c:v>0.35336999999999996</c:v>
                </c:pt>
                <c:pt idx="67">
                  <c:v>0</c:v>
                </c:pt>
                <c:pt idx="68">
                  <c:v>1.3560599999999994</c:v>
                </c:pt>
                <c:pt idx="69">
                  <c:v>1.3560599999999994</c:v>
                </c:pt>
                <c:pt idx="70">
                  <c:v>0</c:v>
                </c:pt>
                <c:pt idx="71">
                  <c:v>2.3993000000000002</c:v>
                </c:pt>
                <c:pt idx="72">
                  <c:v>2.3993000000000002</c:v>
                </c:pt>
                <c:pt idx="73">
                  <c:v>0</c:v>
                </c:pt>
                <c:pt idx="74">
                  <c:v>3.1814</c:v>
                </c:pt>
                <c:pt idx="75">
                  <c:v>3.1814</c:v>
                </c:pt>
                <c:pt idx="76">
                  <c:v>0</c:v>
                </c:pt>
                <c:pt idx="77">
                  <c:v>3.8524100000000008</c:v>
                </c:pt>
                <c:pt idx="78">
                  <c:v>3.8524100000000008</c:v>
                </c:pt>
                <c:pt idx="79">
                  <c:v>0</c:v>
                </c:pt>
                <c:pt idx="80">
                  <c:v>6.4228400000000008</c:v>
                </c:pt>
                <c:pt idx="81">
                  <c:v>6.4228400000000008</c:v>
                </c:pt>
                <c:pt idx="82">
                  <c:v>0</c:v>
                </c:pt>
                <c:pt idx="83">
                  <c:v>8.2874599999999994</c:v>
                </c:pt>
                <c:pt idx="84">
                  <c:v>8.2874599999999994</c:v>
                </c:pt>
                <c:pt idx="85">
                  <c:v>0</c:v>
                </c:pt>
                <c:pt idx="86">
                  <c:v>11.757999999999999</c:v>
                </c:pt>
                <c:pt idx="87">
                  <c:v>11.757999999999999</c:v>
                </c:pt>
                <c:pt idx="88">
                  <c:v>0</c:v>
                </c:pt>
                <c:pt idx="89">
                  <c:v>12.772459999999999</c:v>
                </c:pt>
                <c:pt idx="90">
                  <c:v>12.772459999999999</c:v>
                </c:pt>
                <c:pt idx="91">
                  <c:v>0</c:v>
                </c:pt>
                <c:pt idx="92">
                  <c:v>15.403949999999998</c:v>
                </c:pt>
                <c:pt idx="93">
                  <c:v>15.403949999999998</c:v>
                </c:pt>
                <c:pt idx="94">
                  <c:v>0</c:v>
                </c:pt>
                <c:pt idx="95">
                  <c:v>18.203330000000001</c:v>
                </c:pt>
                <c:pt idx="96">
                  <c:v>18.203330000000001</c:v>
                </c:pt>
                <c:pt idx="97">
                  <c:v>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8-4113-84CD-CEBF7F0EB5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62433.455000000002</c:v>
                </c:pt>
                <c:pt idx="16">
                  <c:v>62433.455000000002</c:v>
                </c:pt>
                <c:pt idx="17">
                  <c:v>62433.455000000002</c:v>
                </c:pt>
                <c:pt idx="18">
                  <c:v>72024.214999999997</c:v>
                </c:pt>
                <c:pt idx="19">
                  <c:v>72024.214999999997</c:v>
                </c:pt>
                <c:pt idx="20">
                  <c:v>72024.214999999997</c:v>
                </c:pt>
                <c:pt idx="21">
                  <c:v>81404.125</c:v>
                </c:pt>
                <c:pt idx="22">
                  <c:v>81404.125</c:v>
                </c:pt>
                <c:pt idx="23">
                  <c:v>81404.125</c:v>
                </c:pt>
                <c:pt idx="24">
                  <c:v>87547.619000000006</c:v>
                </c:pt>
                <c:pt idx="25">
                  <c:v>87547.619000000006</c:v>
                </c:pt>
                <c:pt idx="26">
                  <c:v>87547.619000000006</c:v>
                </c:pt>
                <c:pt idx="27">
                  <c:v>101546.079</c:v>
                </c:pt>
                <c:pt idx="28">
                  <c:v>101546.079</c:v>
                </c:pt>
                <c:pt idx="29">
                  <c:v>101546.079</c:v>
                </c:pt>
                <c:pt idx="30">
                  <c:v>105095.63499999999</c:v>
                </c:pt>
                <c:pt idx="31">
                  <c:v>105095.63499999999</c:v>
                </c:pt>
                <c:pt idx="32">
                  <c:v>105095.63499999999</c:v>
                </c:pt>
                <c:pt idx="33">
                  <c:v>130489.875</c:v>
                </c:pt>
                <c:pt idx="34">
                  <c:v>130489.875</c:v>
                </c:pt>
                <c:pt idx="35">
                  <c:v>130489.875</c:v>
                </c:pt>
                <c:pt idx="36">
                  <c:v>139523.50899999999</c:v>
                </c:pt>
                <c:pt idx="37">
                  <c:v>139523.50899999999</c:v>
                </c:pt>
                <c:pt idx="38">
                  <c:v>139523.50899999999</c:v>
                </c:pt>
                <c:pt idx="39">
                  <c:v>239523.50899999999</c:v>
                </c:pt>
                <c:pt idx="40">
                  <c:v>239523.50899999999</c:v>
                </c:pt>
                <c:pt idx="41">
                  <c:v>239523.50899999999</c:v>
                </c:pt>
                <c:pt idx="42">
                  <c:v>244413.753</c:v>
                </c:pt>
                <c:pt idx="43">
                  <c:v>244413.753</c:v>
                </c:pt>
                <c:pt idx="44">
                  <c:v>244413.753</c:v>
                </c:pt>
                <c:pt idx="45">
                  <c:v>252677.90700000001</c:v>
                </c:pt>
                <c:pt idx="46">
                  <c:v>252677.90700000001</c:v>
                </c:pt>
                <c:pt idx="47">
                  <c:v>252677.90700000001</c:v>
                </c:pt>
                <c:pt idx="48">
                  <c:v>259358.595</c:v>
                </c:pt>
                <c:pt idx="49">
                  <c:v>259358.595</c:v>
                </c:pt>
                <c:pt idx="50">
                  <c:v>259358.595</c:v>
                </c:pt>
                <c:pt idx="51">
                  <c:v>262968.16399999999</c:v>
                </c:pt>
                <c:pt idx="52">
                  <c:v>262968.16399999999</c:v>
                </c:pt>
                <c:pt idx="53">
                  <c:v>262968.16399999999</c:v>
                </c:pt>
                <c:pt idx="54">
                  <c:v>264213.28499999997</c:v>
                </c:pt>
                <c:pt idx="55">
                  <c:v>264213.28499999997</c:v>
                </c:pt>
                <c:pt idx="56">
                  <c:v>264213.28499999997</c:v>
                </c:pt>
                <c:pt idx="57">
                  <c:v>265773.19099999999</c:v>
                </c:pt>
                <c:pt idx="58">
                  <c:v>265773.19099999999</c:v>
                </c:pt>
                <c:pt idx="59">
                  <c:v>265773.19099999999</c:v>
                </c:pt>
                <c:pt idx="60">
                  <c:v>267442.06900000002</c:v>
                </c:pt>
                <c:pt idx="61">
                  <c:v>267442.06900000002</c:v>
                </c:pt>
                <c:pt idx="62">
                  <c:v>267442.06900000002</c:v>
                </c:pt>
                <c:pt idx="63">
                  <c:v>268734.17500000005</c:v>
                </c:pt>
                <c:pt idx="64">
                  <c:v>268734.17500000005</c:v>
                </c:pt>
                <c:pt idx="65">
                  <c:v>268734.17500000005</c:v>
                </c:pt>
                <c:pt idx="66">
                  <c:v>271424.27100000007</c:v>
                </c:pt>
                <c:pt idx="67">
                  <c:v>271424.27100000007</c:v>
                </c:pt>
                <c:pt idx="68">
                  <c:v>271424.27100000007</c:v>
                </c:pt>
                <c:pt idx="69">
                  <c:v>272462.85000000009</c:v>
                </c:pt>
                <c:pt idx="70">
                  <c:v>272462.85000000009</c:v>
                </c:pt>
                <c:pt idx="71">
                  <c:v>272462.85000000009</c:v>
                </c:pt>
                <c:pt idx="72">
                  <c:v>275656.41100000008</c:v>
                </c:pt>
                <c:pt idx="73">
                  <c:v>275656.41100000008</c:v>
                </c:pt>
                <c:pt idx="74">
                  <c:v>275656.41100000008</c:v>
                </c:pt>
                <c:pt idx="75">
                  <c:v>277860.51300000009</c:v>
                </c:pt>
                <c:pt idx="76">
                  <c:v>277860.51300000009</c:v>
                </c:pt>
                <c:pt idx="77">
                  <c:v>277860.51300000009</c:v>
                </c:pt>
                <c:pt idx="78">
                  <c:v>282092.65800000011</c:v>
                </c:pt>
                <c:pt idx="79">
                  <c:v>282092.65800000011</c:v>
                </c:pt>
                <c:pt idx="80">
                  <c:v>282092.65800000011</c:v>
                </c:pt>
                <c:pt idx="81">
                  <c:v>290979.14000000013</c:v>
                </c:pt>
                <c:pt idx="82">
                  <c:v>290979.14000000013</c:v>
                </c:pt>
                <c:pt idx="83">
                  <c:v>290979.14000000013</c:v>
                </c:pt>
                <c:pt idx="84">
                  <c:v>305063.02000000014</c:v>
                </c:pt>
                <c:pt idx="85">
                  <c:v>305063.02000000014</c:v>
                </c:pt>
                <c:pt idx="86">
                  <c:v>305063.02000000014</c:v>
                </c:pt>
                <c:pt idx="87">
                  <c:v>318245.39000000013</c:v>
                </c:pt>
                <c:pt idx="88">
                  <c:v>318245.39000000013</c:v>
                </c:pt>
                <c:pt idx="89">
                  <c:v>318245.39000000013</c:v>
                </c:pt>
                <c:pt idx="90">
                  <c:v>338417.90000000014</c:v>
                </c:pt>
                <c:pt idx="91">
                  <c:v>338417.90000000014</c:v>
                </c:pt>
                <c:pt idx="92">
                  <c:v>338417.90000000014</c:v>
                </c:pt>
                <c:pt idx="93">
                  <c:v>340624.07700000016</c:v>
                </c:pt>
                <c:pt idx="94">
                  <c:v>340624.07700000016</c:v>
                </c:pt>
                <c:pt idx="95">
                  <c:v>340624.07700000016</c:v>
                </c:pt>
                <c:pt idx="96">
                  <c:v>342411.10000000015</c:v>
                </c:pt>
                <c:pt idx="97">
                  <c:v>342411.10000000015</c:v>
                </c:pt>
                <c:pt idx="98">
                  <c:v>342411.10000000015</c:v>
                </c:pt>
              </c:numCache>
            </c:numRef>
          </c:cat>
          <c:val>
            <c:numRef>
              <c:f>Sheet1!$D$2:$D$100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6.2012640000000001</c:v>
                </c:pt>
                <c:pt idx="3">
                  <c:v>6.2012640000000001</c:v>
                </c:pt>
                <c:pt idx="4">
                  <c:v>10</c:v>
                </c:pt>
                <c:pt idx="5">
                  <c:v>3.8185779999999996</c:v>
                </c:pt>
                <c:pt idx="6">
                  <c:v>3.8185779999999996</c:v>
                </c:pt>
                <c:pt idx="7">
                  <c:v>10</c:v>
                </c:pt>
                <c:pt idx="8">
                  <c:v>3.5226860000000002</c:v>
                </c:pt>
                <c:pt idx="9">
                  <c:v>3.5226860000000002</c:v>
                </c:pt>
                <c:pt idx="10">
                  <c:v>10</c:v>
                </c:pt>
                <c:pt idx="11">
                  <c:v>2.2286599999999996</c:v>
                </c:pt>
                <c:pt idx="12">
                  <c:v>2.2286599999999996</c:v>
                </c:pt>
                <c:pt idx="13">
                  <c:v>10</c:v>
                </c:pt>
                <c:pt idx="14">
                  <c:v>0.97593900000000033</c:v>
                </c:pt>
                <c:pt idx="15">
                  <c:v>0.97593900000000033</c:v>
                </c:pt>
                <c:pt idx="16">
                  <c:v>10</c:v>
                </c:pt>
                <c:pt idx="17">
                  <c:v>0</c:v>
                </c:pt>
                <c:pt idx="18">
                  <c:v>0</c:v>
                </c:pt>
                <c:pt idx="19">
                  <c:v>10</c:v>
                </c:pt>
                <c:pt idx="20">
                  <c:v>0</c:v>
                </c:pt>
                <c:pt idx="21">
                  <c:v>0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41">
                  <c:v>13.724502000000001</c:v>
                </c:pt>
                <c:pt idx="42">
                  <c:v>13.724502000000001</c:v>
                </c:pt>
                <c:pt idx="43">
                  <c:v>10</c:v>
                </c:pt>
                <c:pt idx="44">
                  <c:v>12.756289000000001</c:v>
                </c:pt>
                <c:pt idx="45">
                  <c:v>12.756289000000001</c:v>
                </c:pt>
                <c:pt idx="46">
                  <c:v>10</c:v>
                </c:pt>
                <c:pt idx="47">
                  <c:v>5.0232910000000004</c:v>
                </c:pt>
                <c:pt idx="48">
                  <c:v>5.0232910000000004</c:v>
                </c:pt>
                <c:pt idx="49">
                  <c:v>10</c:v>
                </c:pt>
                <c:pt idx="50">
                  <c:v>2.7344999999999997</c:v>
                </c:pt>
                <c:pt idx="51">
                  <c:v>2.7344999999999997</c:v>
                </c:pt>
                <c:pt idx="52">
                  <c:v>10</c:v>
                </c:pt>
                <c:pt idx="53">
                  <c:v>2.4162949999999999</c:v>
                </c:pt>
                <c:pt idx="54">
                  <c:v>2.4162949999999999</c:v>
                </c:pt>
                <c:pt idx="55">
                  <c:v>10</c:v>
                </c:pt>
                <c:pt idx="56">
                  <c:v>0.9256290000000007</c:v>
                </c:pt>
                <c:pt idx="57">
                  <c:v>0.9256290000000007</c:v>
                </c:pt>
                <c:pt idx="58">
                  <c:v>10</c:v>
                </c:pt>
                <c:pt idx="59">
                  <c:v>0.70889500000000005</c:v>
                </c:pt>
                <c:pt idx="60">
                  <c:v>0.70889500000000005</c:v>
                </c:pt>
                <c:pt idx="61">
                  <c:v>10</c:v>
                </c:pt>
                <c:pt idx="62">
                  <c:v>0</c:v>
                </c:pt>
                <c:pt idx="63">
                  <c:v>0</c:v>
                </c:pt>
                <c:pt idx="64">
                  <c:v>10</c:v>
                </c:pt>
                <c:pt idx="65">
                  <c:v>0</c:v>
                </c:pt>
                <c:pt idx="66">
                  <c:v>0</c:v>
                </c:pt>
                <c:pt idx="67">
                  <c:v>10</c:v>
                </c:pt>
                <c:pt idx="68">
                  <c:v>0</c:v>
                </c:pt>
                <c:pt idx="69">
                  <c:v>0</c:v>
                </c:pt>
                <c:pt idx="70">
                  <c:v>10</c:v>
                </c:pt>
                <c:pt idx="71">
                  <c:v>0</c:v>
                </c:pt>
                <c:pt idx="72">
                  <c:v>0</c:v>
                </c:pt>
                <c:pt idx="73">
                  <c:v>10</c:v>
                </c:pt>
                <c:pt idx="74">
                  <c:v>0</c:v>
                </c:pt>
                <c:pt idx="75">
                  <c:v>0</c:v>
                </c:pt>
                <c:pt idx="76">
                  <c:v>10</c:v>
                </c:pt>
                <c:pt idx="77">
                  <c:v>0</c:v>
                </c:pt>
                <c:pt idx="78">
                  <c:v>0</c:v>
                </c:pt>
                <c:pt idx="79">
                  <c:v>10</c:v>
                </c:pt>
                <c:pt idx="80">
                  <c:v>0</c:v>
                </c:pt>
                <c:pt idx="81">
                  <c:v>0</c:v>
                </c:pt>
                <c:pt idx="82">
                  <c:v>10</c:v>
                </c:pt>
                <c:pt idx="83">
                  <c:v>0</c:v>
                </c:pt>
                <c:pt idx="84">
                  <c:v>0</c:v>
                </c:pt>
                <c:pt idx="85">
                  <c:v>10</c:v>
                </c:pt>
                <c:pt idx="86">
                  <c:v>0</c:v>
                </c:pt>
                <c:pt idx="87">
                  <c:v>0</c:v>
                </c:pt>
                <c:pt idx="88">
                  <c:v>10</c:v>
                </c:pt>
                <c:pt idx="89">
                  <c:v>0</c:v>
                </c:pt>
                <c:pt idx="90">
                  <c:v>0</c:v>
                </c:pt>
                <c:pt idx="91">
                  <c:v>10</c:v>
                </c:pt>
                <c:pt idx="92">
                  <c:v>0</c:v>
                </c:pt>
                <c:pt idx="93">
                  <c:v>0</c:v>
                </c:pt>
                <c:pt idx="94">
                  <c:v>10</c:v>
                </c:pt>
                <c:pt idx="95">
                  <c:v>0</c:v>
                </c:pt>
                <c:pt idx="96">
                  <c:v>0</c:v>
                </c:pt>
                <c:pt idx="97">
                  <c:v>10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28-4113-84CD-CEBF7F0EB5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62433.455000000002</c:v>
                </c:pt>
                <c:pt idx="16">
                  <c:v>62433.455000000002</c:v>
                </c:pt>
                <c:pt idx="17">
                  <c:v>62433.455000000002</c:v>
                </c:pt>
                <c:pt idx="18">
                  <c:v>72024.214999999997</c:v>
                </c:pt>
                <c:pt idx="19">
                  <c:v>72024.214999999997</c:v>
                </c:pt>
                <c:pt idx="20">
                  <c:v>72024.214999999997</c:v>
                </c:pt>
                <c:pt idx="21">
                  <c:v>81404.125</c:v>
                </c:pt>
                <c:pt idx="22">
                  <c:v>81404.125</c:v>
                </c:pt>
                <c:pt idx="23">
                  <c:v>81404.125</c:v>
                </c:pt>
                <c:pt idx="24">
                  <c:v>87547.619000000006</c:v>
                </c:pt>
                <c:pt idx="25">
                  <c:v>87547.619000000006</c:v>
                </c:pt>
                <c:pt idx="26">
                  <c:v>87547.619000000006</c:v>
                </c:pt>
                <c:pt idx="27">
                  <c:v>101546.079</c:v>
                </c:pt>
                <c:pt idx="28">
                  <c:v>101546.079</c:v>
                </c:pt>
                <c:pt idx="29">
                  <c:v>101546.079</c:v>
                </c:pt>
                <c:pt idx="30">
                  <c:v>105095.63499999999</c:v>
                </c:pt>
                <c:pt idx="31">
                  <c:v>105095.63499999999</c:v>
                </c:pt>
                <c:pt idx="32">
                  <c:v>105095.63499999999</c:v>
                </c:pt>
                <c:pt idx="33">
                  <c:v>130489.875</c:v>
                </c:pt>
                <c:pt idx="34">
                  <c:v>130489.875</c:v>
                </c:pt>
                <c:pt idx="35">
                  <c:v>130489.875</c:v>
                </c:pt>
                <c:pt idx="36">
                  <c:v>139523.50899999999</c:v>
                </c:pt>
                <c:pt idx="37">
                  <c:v>139523.50899999999</c:v>
                </c:pt>
                <c:pt idx="38">
                  <c:v>139523.50899999999</c:v>
                </c:pt>
                <c:pt idx="39">
                  <c:v>239523.50899999999</c:v>
                </c:pt>
                <c:pt idx="40">
                  <c:v>239523.50899999999</c:v>
                </c:pt>
                <c:pt idx="41">
                  <c:v>239523.50899999999</c:v>
                </c:pt>
                <c:pt idx="42">
                  <c:v>244413.753</c:v>
                </c:pt>
                <c:pt idx="43">
                  <c:v>244413.753</c:v>
                </c:pt>
                <c:pt idx="44">
                  <c:v>244413.753</c:v>
                </c:pt>
                <c:pt idx="45">
                  <c:v>252677.90700000001</c:v>
                </c:pt>
                <c:pt idx="46">
                  <c:v>252677.90700000001</c:v>
                </c:pt>
                <c:pt idx="47">
                  <c:v>252677.90700000001</c:v>
                </c:pt>
                <c:pt idx="48">
                  <c:v>259358.595</c:v>
                </c:pt>
                <c:pt idx="49">
                  <c:v>259358.595</c:v>
                </c:pt>
                <c:pt idx="50">
                  <c:v>259358.595</c:v>
                </c:pt>
                <c:pt idx="51">
                  <c:v>262968.16399999999</c:v>
                </c:pt>
                <c:pt idx="52">
                  <c:v>262968.16399999999</c:v>
                </c:pt>
                <c:pt idx="53">
                  <c:v>262968.16399999999</c:v>
                </c:pt>
                <c:pt idx="54">
                  <c:v>264213.28499999997</c:v>
                </c:pt>
                <c:pt idx="55">
                  <c:v>264213.28499999997</c:v>
                </c:pt>
                <c:pt idx="56">
                  <c:v>264213.28499999997</c:v>
                </c:pt>
                <c:pt idx="57">
                  <c:v>265773.19099999999</c:v>
                </c:pt>
                <c:pt idx="58">
                  <c:v>265773.19099999999</c:v>
                </c:pt>
                <c:pt idx="59">
                  <c:v>265773.19099999999</c:v>
                </c:pt>
                <c:pt idx="60">
                  <c:v>267442.06900000002</c:v>
                </c:pt>
                <c:pt idx="61">
                  <c:v>267442.06900000002</c:v>
                </c:pt>
                <c:pt idx="62">
                  <c:v>267442.06900000002</c:v>
                </c:pt>
                <c:pt idx="63">
                  <c:v>268734.17500000005</c:v>
                </c:pt>
                <c:pt idx="64">
                  <c:v>268734.17500000005</c:v>
                </c:pt>
                <c:pt idx="65">
                  <c:v>268734.17500000005</c:v>
                </c:pt>
                <c:pt idx="66">
                  <c:v>271424.27100000007</c:v>
                </c:pt>
                <c:pt idx="67">
                  <c:v>271424.27100000007</c:v>
                </c:pt>
                <c:pt idx="68">
                  <c:v>271424.27100000007</c:v>
                </c:pt>
                <c:pt idx="69">
                  <c:v>272462.85000000009</c:v>
                </c:pt>
                <c:pt idx="70">
                  <c:v>272462.85000000009</c:v>
                </c:pt>
                <c:pt idx="71">
                  <c:v>272462.85000000009</c:v>
                </c:pt>
                <c:pt idx="72">
                  <c:v>275656.41100000008</c:v>
                </c:pt>
                <c:pt idx="73">
                  <c:v>275656.41100000008</c:v>
                </c:pt>
                <c:pt idx="74">
                  <c:v>275656.41100000008</c:v>
                </c:pt>
                <c:pt idx="75">
                  <c:v>277860.51300000009</c:v>
                </c:pt>
                <c:pt idx="76">
                  <c:v>277860.51300000009</c:v>
                </c:pt>
                <c:pt idx="77">
                  <c:v>277860.51300000009</c:v>
                </c:pt>
                <c:pt idx="78">
                  <c:v>282092.65800000011</c:v>
                </c:pt>
                <c:pt idx="79">
                  <c:v>282092.65800000011</c:v>
                </c:pt>
                <c:pt idx="80">
                  <c:v>282092.65800000011</c:v>
                </c:pt>
                <c:pt idx="81">
                  <c:v>290979.14000000013</c:v>
                </c:pt>
                <c:pt idx="82">
                  <c:v>290979.14000000013</c:v>
                </c:pt>
                <c:pt idx="83">
                  <c:v>290979.14000000013</c:v>
                </c:pt>
                <c:pt idx="84">
                  <c:v>305063.02000000014</c:v>
                </c:pt>
                <c:pt idx="85">
                  <c:v>305063.02000000014</c:v>
                </c:pt>
                <c:pt idx="86">
                  <c:v>305063.02000000014</c:v>
                </c:pt>
                <c:pt idx="87">
                  <c:v>318245.39000000013</c:v>
                </c:pt>
                <c:pt idx="88">
                  <c:v>318245.39000000013</c:v>
                </c:pt>
                <c:pt idx="89">
                  <c:v>318245.39000000013</c:v>
                </c:pt>
                <c:pt idx="90">
                  <c:v>338417.90000000014</c:v>
                </c:pt>
                <c:pt idx="91">
                  <c:v>338417.90000000014</c:v>
                </c:pt>
                <c:pt idx="92">
                  <c:v>338417.90000000014</c:v>
                </c:pt>
                <c:pt idx="93">
                  <c:v>340624.07700000016</c:v>
                </c:pt>
                <c:pt idx="94">
                  <c:v>340624.07700000016</c:v>
                </c:pt>
                <c:pt idx="95">
                  <c:v>340624.07700000016</c:v>
                </c:pt>
                <c:pt idx="96">
                  <c:v>342411.10000000015</c:v>
                </c:pt>
                <c:pt idx="97">
                  <c:v>342411.10000000015</c:v>
                </c:pt>
                <c:pt idx="98">
                  <c:v>342411.10000000015</c:v>
                </c:pt>
              </c:numCache>
            </c:numRef>
          </c:cat>
          <c:val>
            <c:numRef>
              <c:f>Sheet1!$E$2:$E$100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-10</c:v>
                </c:pt>
                <c:pt idx="42">
                  <c:v>-10</c:v>
                </c:pt>
                <c:pt idx="43">
                  <c:v>0</c:v>
                </c:pt>
                <c:pt idx="44">
                  <c:v>-10</c:v>
                </c:pt>
                <c:pt idx="45">
                  <c:v>-10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28-4113-84CD-CEBF7F0EB50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62433.455000000002</c:v>
                </c:pt>
                <c:pt idx="16">
                  <c:v>62433.455000000002</c:v>
                </c:pt>
                <c:pt idx="17">
                  <c:v>62433.455000000002</c:v>
                </c:pt>
                <c:pt idx="18">
                  <c:v>72024.214999999997</c:v>
                </c:pt>
                <c:pt idx="19">
                  <c:v>72024.214999999997</c:v>
                </c:pt>
                <c:pt idx="20">
                  <c:v>72024.214999999997</c:v>
                </c:pt>
                <c:pt idx="21">
                  <c:v>81404.125</c:v>
                </c:pt>
                <c:pt idx="22">
                  <c:v>81404.125</c:v>
                </c:pt>
                <c:pt idx="23">
                  <c:v>81404.125</c:v>
                </c:pt>
                <c:pt idx="24">
                  <c:v>87547.619000000006</c:v>
                </c:pt>
                <c:pt idx="25">
                  <c:v>87547.619000000006</c:v>
                </c:pt>
                <c:pt idx="26">
                  <c:v>87547.619000000006</c:v>
                </c:pt>
                <c:pt idx="27">
                  <c:v>101546.079</c:v>
                </c:pt>
                <c:pt idx="28">
                  <c:v>101546.079</c:v>
                </c:pt>
                <c:pt idx="29">
                  <c:v>101546.079</c:v>
                </c:pt>
                <c:pt idx="30">
                  <c:v>105095.63499999999</c:v>
                </c:pt>
                <c:pt idx="31">
                  <c:v>105095.63499999999</c:v>
                </c:pt>
                <c:pt idx="32">
                  <c:v>105095.63499999999</c:v>
                </c:pt>
                <c:pt idx="33">
                  <c:v>130489.875</c:v>
                </c:pt>
                <c:pt idx="34">
                  <c:v>130489.875</c:v>
                </c:pt>
                <c:pt idx="35">
                  <c:v>130489.875</c:v>
                </c:pt>
                <c:pt idx="36">
                  <c:v>139523.50899999999</c:v>
                </c:pt>
                <c:pt idx="37">
                  <c:v>139523.50899999999</c:v>
                </c:pt>
                <c:pt idx="38">
                  <c:v>139523.50899999999</c:v>
                </c:pt>
                <c:pt idx="39">
                  <c:v>239523.50899999999</c:v>
                </c:pt>
                <c:pt idx="40">
                  <c:v>239523.50899999999</c:v>
                </c:pt>
                <c:pt idx="41">
                  <c:v>239523.50899999999</c:v>
                </c:pt>
                <c:pt idx="42">
                  <c:v>244413.753</c:v>
                </c:pt>
                <c:pt idx="43">
                  <c:v>244413.753</c:v>
                </c:pt>
                <c:pt idx="44">
                  <c:v>244413.753</c:v>
                </c:pt>
                <c:pt idx="45">
                  <c:v>252677.90700000001</c:v>
                </c:pt>
                <c:pt idx="46">
                  <c:v>252677.90700000001</c:v>
                </c:pt>
                <c:pt idx="47">
                  <c:v>252677.90700000001</c:v>
                </c:pt>
                <c:pt idx="48">
                  <c:v>259358.595</c:v>
                </c:pt>
                <c:pt idx="49">
                  <c:v>259358.595</c:v>
                </c:pt>
                <c:pt idx="50">
                  <c:v>259358.595</c:v>
                </c:pt>
                <c:pt idx="51">
                  <c:v>262968.16399999999</c:v>
                </c:pt>
                <c:pt idx="52">
                  <c:v>262968.16399999999</c:v>
                </c:pt>
                <c:pt idx="53">
                  <c:v>262968.16399999999</c:v>
                </c:pt>
                <c:pt idx="54">
                  <c:v>264213.28499999997</c:v>
                </c:pt>
                <c:pt idx="55">
                  <c:v>264213.28499999997</c:v>
                </c:pt>
                <c:pt idx="56">
                  <c:v>264213.28499999997</c:v>
                </c:pt>
                <c:pt idx="57">
                  <c:v>265773.19099999999</c:v>
                </c:pt>
                <c:pt idx="58">
                  <c:v>265773.19099999999</c:v>
                </c:pt>
                <c:pt idx="59">
                  <c:v>265773.19099999999</c:v>
                </c:pt>
                <c:pt idx="60">
                  <c:v>267442.06900000002</c:v>
                </c:pt>
                <c:pt idx="61">
                  <c:v>267442.06900000002</c:v>
                </c:pt>
                <c:pt idx="62">
                  <c:v>267442.06900000002</c:v>
                </c:pt>
                <c:pt idx="63">
                  <c:v>268734.17500000005</c:v>
                </c:pt>
                <c:pt idx="64">
                  <c:v>268734.17500000005</c:v>
                </c:pt>
                <c:pt idx="65">
                  <c:v>268734.17500000005</c:v>
                </c:pt>
                <c:pt idx="66">
                  <c:v>271424.27100000007</c:v>
                </c:pt>
                <c:pt idx="67">
                  <c:v>271424.27100000007</c:v>
                </c:pt>
                <c:pt idx="68">
                  <c:v>271424.27100000007</c:v>
                </c:pt>
                <c:pt idx="69">
                  <c:v>272462.85000000009</c:v>
                </c:pt>
                <c:pt idx="70">
                  <c:v>272462.85000000009</c:v>
                </c:pt>
                <c:pt idx="71">
                  <c:v>272462.85000000009</c:v>
                </c:pt>
                <c:pt idx="72">
                  <c:v>275656.41100000008</c:v>
                </c:pt>
                <c:pt idx="73">
                  <c:v>275656.41100000008</c:v>
                </c:pt>
                <c:pt idx="74">
                  <c:v>275656.41100000008</c:v>
                </c:pt>
                <c:pt idx="75">
                  <c:v>277860.51300000009</c:v>
                </c:pt>
                <c:pt idx="76">
                  <c:v>277860.51300000009</c:v>
                </c:pt>
                <c:pt idx="77">
                  <c:v>277860.51300000009</c:v>
                </c:pt>
                <c:pt idx="78">
                  <c:v>282092.65800000011</c:v>
                </c:pt>
                <c:pt idx="79">
                  <c:v>282092.65800000011</c:v>
                </c:pt>
                <c:pt idx="80">
                  <c:v>282092.65800000011</c:v>
                </c:pt>
                <c:pt idx="81">
                  <c:v>290979.14000000013</c:v>
                </c:pt>
                <c:pt idx="82">
                  <c:v>290979.14000000013</c:v>
                </c:pt>
                <c:pt idx="83">
                  <c:v>290979.14000000013</c:v>
                </c:pt>
                <c:pt idx="84">
                  <c:v>305063.02000000014</c:v>
                </c:pt>
                <c:pt idx="85">
                  <c:v>305063.02000000014</c:v>
                </c:pt>
                <c:pt idx="86">
                  <c:v>305063.02000000014</c:v>
                </c:pt>
                <c:pt idx="87">
                  <c:v>318245.39000000013</c:v>
                </c:pt>
                <c:pt idx="88">
                  <c:v>318245.39000000013</c:v>
                </c:pt>
                <c:pt idx="89">
                  <c:v>318245.39000000013</c:v>
                </c:pt>
                <c:pt idx="90">
                  <c:v>338417.90000000014</c:v>
                </c:pt>
                <c:pt idx="91">
                  <c:v>338417.90000000014</c:v>
                </c:pt>
                <c:pt idx="92">
                  <c:v>338417.90000000014</c:v>
                </c:pt>
                <c:pt idx="93">
                  <c:v>340624.07700000016</c:v>
                </c:pt>
                <c:pt idx="94">
                  <c:v>340624.07700000016</c:v>
                </c:pt>
                <c:pt idx="95">
                  <c:v>340624.07700000016</c:v>
                </c:pt>
                <c:pt idx="96">
                  <c:v>342411.10000000015</c:v>
                </c:pt>
                <c:pt idx="97">
                  <c:v>342411.10000000015</c:v>
                </c:pt>
                <c:pt idx="98">
                  <c:v>342411.10000000015</c:v>
                </c:pt>
              </c:numCache>
            </c:numRef>
          </c:cat>
          <c:val>
            <c:numRef>
              <c:f>Sheet1!$F$2:$F$100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-3.7245020000000002</c:v>
                </c:pt>
                <c:pt idx="42">
                  <c:v>-3.7245020000000002</c:v>
                </c:pt>
                <c:pt idx="43">
                  <c:v>0</c:v>
                </c:pt>
                <c:pt idx="44">
                  <c:v>-2.7562890000000002</c:v>
                </c:pt>
                <c:pt idx="45">
                  <c:v>-2.7562890000000002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28-4113-84CD-CEBF7F0EB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6.3791794548205535E-2"/>
                  <c:y val="-0.3701686544573683"/>
                </c:manualLayout>
              </c:layout>
              <c:tx>
                <c:rich>
                  <a:bodyPr/>
                  <a:lstStyle/>
                  <a:p>
                    <a:fld id="{6F60F054-9DBC-4394-9654-8C0F1BA65E6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F28-4113-84CD-CEBF7F0EB507}"/>
                </c:ext>
              </c:extLst>
            </c:dLbl>
            <c:dLbl>
              <c:idx val="1"/>
              <c:layout>
                <c:manualLayout>
                  <c:x val="-6.3422510808314958E-2"/>
                  <c:y val="-5.2915058696016509E-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BF803328-5878-4246-AF6D-22FC253D4CC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F28-4113-84CD-CEBF7F0EB50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996B12E-21F1-498F-9A45-BDE6AB0CA5C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F28-4113-84CD-CEBF7F0EB507}"/>
                </c:ext>
              </c:extLst>
            </c:dLbl>
            <c:dLbl>
              <c:idx val="3"/>
              <c:layout>
                <c:manualLayout>
                  <c:x val="-7.4588847744523956E-2"/>
                  <c:y val="-7.4223136023271477E-2"/>
                </c:manualLayout>
              </c:layout>
              <c:tx>
                <c:rich>
                  <a:bodyPr/>
                  <a:lstStyle/>
                  <a:p>
                    <a:fld id="{0A45849D-93C2-4CDD-AF40-6D2D65419BB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F28-4113-84CD-CEBF7F0EB50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5D6ACAC-176A-41CB-8573-F3021A23C0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F28-4113-84CD-CEBF7F0EB507}"/>
                </c:ext>
              </c:extLst>
            </c:dLbl>
            <c:dLbl>
              <c:idx val="5"/>
              <c:layout>
                <c:manualLayout>
                  <c:x val="-0.1181933202931372"/>
                  <c:y val="-8.1325828465689795E-2"/>
                </c:manualLayout>
              </c:layout>
              <c:tx>
                <c:rich>
                  <a:bodyPr/>
                  <a:lstStyle/>
                  <a:p>
                    <a:fld id="{DC188300-C386-48CC-8FEC-3D564C4F864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F28-4113-84CD-CEBF7F0EB507}"/>
                </c:ext>
              </c:extLst>
            </c:dLbl>
            <c:dLbl>
              <c:idx val="6"/>
              <c:layout>
                <c:manualLayout>
                  <c:x val="-9.6217278405502135E-2"/>
                  <c:y val="-0.14998518874240027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E876D924-6952-4C84-9802-41C56850E0F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F28-4113-84CD-CEBF7F0EB50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E6C9B3B-4705-4D6D-A8F3-F70D7587BB4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F28-4113-84CD-CEBF7F0EB507}"/>
                </c:ext>
              </c:extLst>
            </c:dLbl>
            <c:dLbl>
              <c:idx val="8"/>
              <c:layout>
                <c:manualLayout>
                  <c:x val="-6.7390793368869065E-2"/>
                  <c:y val="-0.12630954726767252"/>
                </c:manualLayout>
              </c:layout>
              <c:tx>
                <c:rich>
                  <a:bodyPr/>
                  <a:lstStyle/>
                  <a:p>
                    <a:fld id="{DE3A629B-B743-4578-94A0-094B337C381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F28-4113-84CD-CEBF7F0EB50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DD9DABC-A416-4756-9F05-46B7E6A5C7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AF28-4113-84CD-CEBF7F0EB507}"/>
                </c:ext>
              </c:extLst>
            </c:dLbl>
            <c:dLbl>
              <c:idx val="10"/>
              <c:layout>
                <c:manualLayout>
                  <c:x val="-0.10125012389358841"/>
                  <c:y val="-0.22101211316658348"/>
                </c:manualLayout>
              </c:layout>
              <c:tx>
                <c:rich>
                  <a:bodyPr/>
                  <a:lstStyle/>
                  <a:p>
                    <a:fld id="{341B1EAD-061C-46D3-8667-5670FA50CCF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F28-4113-84CD-CEBF7F0EB507}"/>
                </c:ext>
              </c:extLst>
            </c:dLbl>
            <c:dLbl>
              <c:idx val="11"/>
              <c:layout>
                <c:manualLayout>
                  <c:x val="2.9287564918963754E-2"/>
                  <c:y val="-3.1606981368761562E-2"/>
                </c:manualLayout>
              </c:layout>
              <c:tx>
                <c:rich>
                  <a:bodyPr/>
                  <a:lstStyle/>
                  <a:p>
                    <a:fld id="{80B0F956-71C8-427C-ADA2-11F8CF820E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AF28-4113-84CD-CEBF7F0EB50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6C4E26A-DF21-413F-A077-39A83121C4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AF28-4113-84CD-CEBF7F0EB507}"/>
                </c:ext>
              </c:extLst>
            </c:dLbl>
            <c:dLbl>
              <c:idx val="13"/>
              <c:layout>
                <c:manualLayout>
                  <c:x val="-0.16503647194632171"/>
                  <c:y val="-1.2666468188979516E-2"/>
                </c:manualLayout>
              </c:layout>
              <c:tx>
                <c:rich>
                  <a:bodyPr/>
                  <a:lstStyle/>
                  <a:p>
                    <a:fld id="{F94D25D1-5154-4160-B092-F84A2434B83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AF28-4113-84CD-CEBF7F0EB507}"/>
                </c:ext>
              </c:extLst>
            </c:dLbl>
            <c:dLbl>
              <c:idx val="14"/>
              <c:layout>
                <c:manualLayout>
                  <c:x val="6.8305861342549861E-3"/>
                  <c:y val="3.9419943055421694E-2"/>
                </c:manualLayout>
              </c:layout>
              <c:tx>
                <c:rich>
                  <a:bodyPr/>
                  <a:lstStyle/>
                  <a:p>
                    <a:fld id="{2CB693F5-C207-458A-A06F-63F75BC1F8F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F28-4113-84CD-CEBF7F0EB50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B3684C6-2FB8-4905-A2E0-E6A24C19D0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AF28-4113-84CD-CEBF7F0EB50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9A64356-502A-4709-8D35-CDCF2388036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AF28-4113-84CD-CEBF7F0EB50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573C992-5436-4F50-BAD7-32EC2F46BE6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AF28-4113-84CD-CEBF7F0EB50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0EF9A831-2067-4B8C-B2A7-3EE7EF5B2B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AF28-4113-84CD-CEBF7F0EB50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290FAD9-FDBC-4541-987A-C3BBF945A29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AF28-4113-84CD-CEBF7F0EB50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3B50F16-069B-4326-A9DD-EC1DB0638AD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AF28-4113-84CD-CEBF7F0EB50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44AF93A5-2BFA-4795-A212-33A39A7001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AF28-4113-84CD-CEBF7F0EB50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9F936964-0562-4DD9-ACC0-70EEC86E77D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AF28-4113-84CD-CEBF7F0EB50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606D0E1-3920-405D-8675-1562381BF9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AF28-4113-84CD-CEBF7F0EB50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CE1D172-3E23-459D-A03B-9C337F5A94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AF28-4113-84CD-CEBF7F0EB50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FA24935F-F7E8-483D-B294-6089B7DE25E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AF28-4113-84CD-CEBF7F0EB507}"/>
                </c:ext>
              </c:extLst>
            </c:dLbl>
            <c:dLbl>
              <c:idx val="26"/>
              <c:layout>
                <c:manualLayout>
                  <c:x val="-0.16322792341069986"/>
                  <c:y val="4.8890199645312701E-2"/>
                </c:manualLayout>
              </c:layout>
              <c:tx>
                <c:rich>
                  <a:bodyPr/>
                  <a:lstStyle/>
                  <a:p>
                    <a:fld id="{8133D2C4-3E56-4FFD-982B-FCE6B571C12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398810780407342"/>
                      <c:h val="5.611127029510475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AF28-4113-84CD-CEBF7F0EB507}"/>
                </c:ext>
              </c:extLst>
            </c:dLbl>
            <c:dLbl>
              <c:idx val="27"/>
              <c:layout>
                <c:manualLayout>
                  <c:x val="-0.15588760770799398"/>
                  <c:y val="3.906480843330078E-3"/>
                </c:manualLayout>
              </c:layout>
              <c:tx>
                <c:rich>
                  <a:bodyPr/>
                  <a:lstStyle/>
                  <a:p>
                    <a:fld id="{0182EC74-889E-44C2-9965-AEC27CE1C41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AF28-4113-84CD-CEBF7F0EB507}"/>
                </c:ext>
              </c:extLst>
            </c:dLbl>
            <c:dLbl>
              <c:idx val="28"/>
              <c:layout>
                <c:manualLayout>
                  <c:x val="-0.16574621838756162"/>
                  <c:y val="-1.2666468188979343E-2"/>
                </c:manualLayout>
              </c:layout>
              <c:tx>
                <c:rich>
                  <a:bodyPr/>
                  <a:lstStyle/>
                  <a:p>
                    <a:fld id="{9BF97CBC-4EF6-42DB-9B5F-00447C57618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AF28-4113-84CD-CEBF7F0EB507}"/>
                </c:ext>
              </c:extLst>
            </c:dLbl>
            <c:dLbl>
              <c:idx val="29"/>
              <c:layout>
                <c:manualLayout>
                  <c:x val="-9.5484100686865594E-2"/>
                  <c:y val="-4.5812366253598205E-2"/>
                </c:manualLayout>
              </c:layout>
              <c:tx>
                <c:rich>
                  <a:bodyPr/>
                  <a:lstStyle/>
                  <a:p>
                    <a:fld id="{E4B0EF9C-88DB-465A-8651-08B4FD36168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F28-4113-84CD-CEBF7F0EB507}"/>
                </c:ext>
              </c:extLst>
            </c:dLbl>
            <c:dLbl>
              <c:idx val="30"/>
              <c:layout>
                <c:manualLayout>
                  <c:x val="-6.0888074915183596E-2"/>
                  <c:y val="-2.9239417221288765E-2"/>
                </c:manualLayout>
              </c:layout>
              <c:tx>
                <c:rich>
                  <a:bodyPr/>
                  <a:lstStyle/>
                  <a:p>
                    <a:fld id="{ABF9154C-81AB-43E3-A188-FA2FF681150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F28-4113-84CD-CEBF7F0EB507}"/>
                </c:ext>
              </c:extLst>
            </c:dLbl>
            <c:dLbl>
              <c:idx val="31"/>
              <c:layout>
                <c:manualLayout>
                  <c:x val="-0.10539229716896271"/>
                  <c:y val="-5.5637757465610196E-3"/>
                </c:manualLayout>
              </c:layout>
              <c:tx>
                <c:rich>
                  <a:bodyPr/>
                  <a:lstStyle/>
                  <a:p>
                    <a:fld id="{3AC488BD-A7DB-4C8C-BC9D-19DABA07AFB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F28-4113-84CD-CEBF7F0EB50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20344.16</c:v>
                </c:pt>
                <c:pt idx="1">
                  <c:v>32736.154999999999</c:v>
                </c:pt>
                <c:pt idx="2">
                  <c:v>41862.307000000001</c:v>
                </c:pt>
                <c:pt idx="3">
                  <c:v>48694.970999999998</c:v>
                </c:pt>
                <c:pt idx="4">
                  <c:v>57941.386500000001</c:v>
                </c:pt>
                <c:pt idx="5">
                  <c:v>67228.835000000006</c:v>
                </c:pt>
                <c:pt idx="6">
                  <c:v>76714.17</c:v>
                </c:pt>
                <c:pt idx="7">
                  <c:v>84475.872000000003</c:v>
                </c:pt>
                <c:pt idx="8">
                  <c:v>94546.849000000002</c:v>
                </c:pt>
                <c:pt idx="9">
                  <c:v>103320.857</c:v>
                </c:pt>
                <c:pt idx="10">
                  <c:v>117792.75499999999</c:v>
                </c:pt>
                <c:pt idx="11">
                  <c:v>135006.69200000001</c:v>
                </c:pt>
                <c:pt idx="12">
                  <c:v>189523.50900000002</c:v>
                </c:pt>
                <c:pt idx="13">
                  <c:v>241968.63100000002</c:v>
                </c:pt>
                <c:pt idx="14">
                  <c:v>248545.83000000002</c:v>
                </c:pt>
                <c:pt idx="15">
                  <c:v>256018.25100000005</c:v>
                </c:pt>
                <c:pt idx="16">
                  <c:v>261163.37950000004</c:v>
                </c:pt>
                <c:pt idx="17">
                  <c:v>263590.72450000001</c:v>
                </c:pt>
                <c:pt idx="18">
                  <c:v>264993.23800000001</c:v>
                </c:pt>
                <c:pt idx="19">
                  <c:v>266607.63</c:v>
                </c:pt>
                <c:pt idx="20">
                  <c:v>268088.12200000003</c:v>
                </c:pt>
                <c:pt idx="21">
                  <c:v>270079.22300000006</c:v>
                </c:pt>
                <c:pt idx="22">
                  <c:v>271943.56050000002</c:v>
                </c:pt>
                <c:pt idx="23">
                  <c:v>274059.63049999997</c:v>
                </c:pt>
                <c:pt idx="24">
                  <c:v>276758.46199999994</c:v>
                </c:pt>
                <c:pt idx="25">
                  <c:v>279976.58549999999</c:v>
                </c:pt>
                <c:pt idx="26">
                  <c:v>286535.89899999998</c:v>
                </c:pt>
                <c:pt idx="27">
                  <c:v>298021.08</c:v>
                </c:pt>
                <c:pt idx="28">
                  <c:v>311654.20500000002</c:v>
                </c:pt>
                <c:pt idx="29">
                  <c:v>328331.64500000002</c:v>
                </c:pt>
                <c:pt idx="30">
                  <c:v>339520.98850000004</c:v>
                </c:pt>
                <c:pt idx="31">
                  <c:v>341517.58850000007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3.2987359999999999</c:v>
                </c:pt>
                <c:pt idx="1">
                  <c:v>5.6814220000000004</c:v>
                </c:pt>
                <c:pt idx="2">
                  <c:v>5.9773139999999998</c:v>
                </c:pt>
                <c:pt idx="3">
                  <c:v>7.2713400000000004</c:v>
                </c:pt>
                <c:pt idx="4">
                  <c:v>8.5240609999999997</c:v>
                </c:pt>
                <c:pt idx="5">
                  <c:v>9.5311400000000006</c:v>
                </c:pt>
                <c:pt idx="6">
                  <c:v>9.6004799999999992</c:v>
                </c:pt>
                <c:pt idx="7">
                  <c:v>11.208830000000001</c:v>
                </c:pt>
                <c:pt idx="8">
                  <c:v>12.681229999999999</c:v>
                </c:pt>
                <c:pt idx="9">
                  <c:v>13.864699999999999</c:v>
                </c:pt>
                <c:pt idx="10">
                  <c:v>14.55336</c:v>
                </c:pt>
                <c:pt idx="11">
                  <c:v>25.15232</c:v>
                </c:pt>
                <c:pt idx="12">
                  <c:v>-0.5</c:v>
                </c:pt>
                <c:pt idx="13">
                  <c:v>-3.2245020000000002</c:v>
                </c:pt>
                <c:pt idx="14">
                  <c:v>-2.2562890000000002</c:v>
                </c:pt>
                <c:pt idx="15">
                  <c:v>4.4767089999999996</c:v>
                </c:pt>
                <c:pt idx="16">
                  <c:v>6.7655000000000003</c:v>
                </c:pt>
                <c:pt idx="17">
                  <c:v>7.0837050000000001</c:v>
                </c:pt>
                <c:pt idx="18">
                  <c:v>8.5743709999999993</c:v>
                </c:pt>
                <c:pt idx="19">
                  <c:v>8.7911049999999999</c:v>
                </c:pt>
                <c:pt idx="20">
                  <c:v>9.7596500000000006</c:v>
                </c:pt>
                <c:pt idx="21">
                  <c:v>9.85337</c:v>
                </c:pt>
                <c:pt idx="22">
                  <c:v>10.856059999999999</c:v>
                </c:pt>
                <c:pt idx="23">
                  <c:v>11.8993</c:v>
                </c:pt>
                <c:pt idx="24">
                  <c:v>12.6814</c:v>
                </c:pt>
                <c:pt idx="25">
                  <c:v>13.352410000000001</c:v>
                </c:pt>
                <c:pt idx="26">
                  <c:v>15.922840000000001</c:v>
                </c:pt>
                <c:pt idx="27">
                  <c:v>17.787459999999999</c:v>
                </c:pt>
                <c:pt idx="28">
                  <c:v>21.257999999999999</c:v>
                </c:pt>
                <c:pt idx="29">
                  <c:v>22.272459999999999</c:v>
                </c:pt>
                <c:pt idx="30">
                  <c:v>24.903949999999998</c:v>
                </c:pt>
                <c:pt idx="31">
                  <c:v>27.703330000000001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Sheet1!$H$2:$H$33</c15:f>
                <c15:dlblRangeCache>
                  <c:ptCount val="32"/>
                  <c:pt idx="0">
                    <c:v>Toll Road Operators</c:v>
                  </c:pt>
                  <c:pt idx="1">
                    <c:v>Gas Supply</c:v>
                  </c:pt>
                  <c:pt idx="3">
                    <c:v>Port Operators</c:v>
                  </c:pt>
                  <c:pt idx="5">
                    <c:v>Pipeline Transport</c:v>
                  </c:pt>
                  <c:pt idx="6">
                    <c:v>Other Road Transport</c:v>
                  </c:pt>
                  <c:pt idx="8">
                    <c:v>Airport Operations</c:v>
                  </c:pt>
                  <c:pt idx="10">
                    <c:v>Electricity Distribution</c:v>
                  </c:pt>
                  <c:pt idx="11">
                    <c:v>Wired Telecom.</c:v>
                  </c:pt>
                  <c:pt idx="13">
                    <c:v>Newspaper Publishing</c:v>
                  </c:pt>
                  <c:pt idx="14">
                    <c:v>Domestic Airlines</c:v>
                  </c:pt>
                  <c:pt idx="26">
                    <c:v>Other Food Retailing</c:v>
                  </c:pt>
                  <c:pt idx="27">
                    <c:v>Wireless Telecom.</c:v>
                  </c:pt>
                  <c:pt idx="28">
                    <c:v>Credit Cards and SX</c:v>
                  </c:pt>
                  <c:pt idx="29">
                    <c:v>Supermarkets</c:v>
                  </c:pt>
                  <c:pt idx="30">
                    <c:v>ISPs</c:v>
                  </c:pt>
                  <c:pt idx="31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AF28-4113-84CD-CEBF7F0EB507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8A81-4554-9567-6AFDE3DBBB6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8A81-4554-9567-6AFDE3DBBB6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8A81-4554-9567-6AFDE3DBBB69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15000</c:v>
                </c:pt>
                <c:pt idx="1">
                  <c:v>15000</c:v>
                </c:pt>
                <c:pt idx="2">
                  <c:v>139523.50899999999</c:v>
                </c:pt>
                <c:pt idx="3">
                  <c:v>139523.50899999999</c:v>
                </c:pt>
                <c:pt idx="4">
                  <c:v>239523.50899999999</c:v>
                </c:pt>
                <c:pt idx="5">
                  <c:v>239523.50899999999</c:v>
                </c:pt>
                <c:pt idx="6">
                  <c:v>342411.10000000015</c:v>
                </c:pt>
                <c:pt idx="7">
                  <c:v>342411.10000000015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  <c:pt idx="4">
                  <c:v>0</c:v>
                </c:pt>
                <c:pt idx="5">
                  <c:v>-0.7</c:v>
                </c:pt>
                <c:pt idx="6">
                  <c:v>0</c:v>
                </c:pt>
                <c:pt idx="7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81-4554-9567-6AFDE3DBB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55309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27334.968000000001</c:v>
                </c:pt>
                <c:pt idx="10">
                  <c:v>27334.968000000001</c:v>
                </c:pt>
                <c:pt idx="11">
                  <c:v>27334.968000000001</c:v>
                </c:pt>
                <c:pt idx="12">
                  <c:v>79494.328000000009</c:v>
                </c:pt>
                <c:pt idx="13">
                  <c:v>79494.328000000009</c:v>
                </c:pt>
                <c:pt idx="14">
                  <c:v>79494.328000000009</c:v>
                </c:pt>
                <c:pt idx="15">
                  <c:v>91028.498000000007</c:v>
                </c:pt>
                <c:pt idx="16">
                  <c:v>91028.498000000007</c:v>
                </c:pt>
                <c:pt idx="17">
                  <c:v>91028.498000000007</c:v>
                </c:pt>
                <c:pt idx="18">
                  <c:v>123261.13800000001</c:v>
                </c:pt>
                <c:pt idx="19">
                  <c:v>123261.13800000001</c:v>
                </c:pt>
                <c:pt idx="20">
                  <c:v>123261.13800000001</c:v>
                </c:pt>
                <c:pt idx="21">
                  <c:v>135556.51800000001</c:v>
                </c:pt>
                <c:pt idx="22">
                  <c:v>135556.51800000001</c:v>
                </c:pt>
                <c:pt idx="23">
                  <c:v>135556.51800000001</c:v>
                </c:pt>
                <c:pt idx="24">
                  <c:v>138693.40700000001</c:v>
                </c:pt>
                <c:pt idx="25">
                  <c:v>138693.40700000001</c:v>
                </c:pt>
                <c:pt idx="26">
                  <c:v>138693.40700000001</c:v>
                </c:pt>
                <c:pt idx="27">
                  <c:v>145029.614</c:v>
                </c:pt>
                <c:pt idx="28">
                  <c:v>145029.614</c:v>
                </c:pt>
                <c:pt idx="29">
                  <c:v>145029.614</c:v>
                </c:pt>
                <c:pt idx="30">
                  <c:v>339790.51399999997</c:v>
                </c:pt>
                <c:pt idx="31">
                  <c:v>339790.51399999997</c:v>
                </c:pt>
                <c:pt idx="32">
                  <c:v>339790.51399999997</c:v>
                </c:pt>
                <c:pt idx="33">
                  <c:v>348856.96399999998</c:v>
                </c:pt>
                <c:pt idx="34">
                  <c:v>348856.96399999998</c:v>
                </c:pt>
                <c:pt idx="35">
                  <c:v>348856.96399999998</c:v>
                </c:pt>
                <c:pt idx="36">
                  <c:v>351656.652</c:v>
                </c:pt>
                <c:pt idx="37">
                  <c:v>351656.652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6.9148880000000004</c:v>
                </c:pt>
                <c:pt idx="9">
                  <c:v>6.9148880000000004</c:v>
                </c:pt>
                <c:pt idx="10">
                  <c:v>0</c:v>
                </c:pt>
                <c:pt idx="11">
                  <c:v>8.4746620000000004</c:v>
                </c:pt>
                <c:pt idx="12">
                  <c:v>8.4746620000000004</c:v>
                </c:pt>
                <c:pt idx="13">
                  <c:v>0</c:v>
                </c:pt>
                <c:pt idx="14">
                  <c:v>8.729984</c:v>
                </c:pt>
                <c:pt idx="15">
                  <c:v>8.729984</c:v>
                </c:pt>
                <c:pt idx="16">
                  <c:v>0</c:v>
                </c:pt>
                <c:pt idx="17">
                  <c:v>8.8263499999999997</c:v>
                </c:pt>
                <c:pt idx="18">
                  <c:v>8.8263499999999997</c:v>
                </c:pt>
                <c:pt idx="19">
                  <c:v>0</c:v>
                </c:pt>
                <c:pt idx="20">
                  <c:v>9.844481</c:v>
                </c:pt>
                <c:pt idx="21">
                  <c:v>9.844481</c:v>
                </c:pt>
                <c:pt idx="22">
                  <c:v>0</c:v>
                </c:pt>
                <c:pt idx="23">
                  <c:v>10</c:v>
                </c:pt>
                <c:pt idx="24">
                  <c:v>10</c:v>
                </c:pt>
                <c:pt idx="25">
                  <c:v>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0</c:v>
                </c:pt>
                <c:pt idx="35">
                  <c:v>10</c:v>
                </c:pt>
                <c:pt idx="36">
                  <c:v>10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4-4769-8D5F-D0BEBE5E14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27334.968000000001</c:v>
                </c:pt>
                <c:pt idx="10">
                  <c:v>27334.968000000001</c:v>
                </c:pt>
                <c:pt idx="11">
                  <c:v>27334.968000000001</c:v>
                </c:pt>
                <c:pt idx="12">
                  <c:v>79494.328000000009</c:v>
                </c:pt>
                <c:pt idx="13">
                  <c:v>79494.328000000009</c:v>
                </c:pt>
                <c:pt idx="14">
                  <c:v>79494.328000000009</c:v>
                </c:pt>
                <c:pt idx="15">
                  <c:v>91028.498000000007</c:v>
                </c:pt>
                <c:pt idx="16">
                  <c:v>91028.498000000007</c:v>
                </c:pt>
                <c:pt idx="17">
                  <c:v>91028.498000000007</c:v>
                </c:pt>
                <c:pt idx="18">
                  <c:v>123261.13800000001</c:v>
                </c:pt>
                <c:pt idx="19">
                  <c:v>123261.13800000001</c:v>
                </c:pt>
                <c:pt idx="20">
                  <c:v>123261.13800000001</c:v>
                </c:pt>
                <c:pt idx="21">
                  <c:v>135556.51800000001</c:v>
                </c:pt>
                <c:pt idx="22">
                  <c:v>135556.51800000001</c:v>
                </c:pt>
                <c:pt idx="23">
                  <c:v>135556.51800000001</c:v>
                </c:pt>
                <c:pt idx="24">
                  <c:v>138693.40700000001</c:v>
                </c:pt>
                <c:pt idx="25">
                  <c:v>138693.40700000001</c:v>
                </c:pt>
                <c:pt idx="26">
                  <c:v>138693.40700000001</c:v>
                </c:pt>
                <c:pt idx="27">
                  <c:v>145029.614</c:v>
                </c:pt>
                <c:pt idx="28">
                  <c:v>145029.614</c:v>
                </c:pt>
                <c:pt idx="29">
                  <c:v>145029.614</c:v>
                </c:pt>
                <c:pt idx="30">
                  <c:v>339790.51399999997</c:v>
                </c:pt>
                <c:pt idx="31">
                  <c:v>339790.51399999997</c:v>
                </c:pt>
                <c:pt idx="32">
                  <c:v>339790.51399999997</c:v>
                </c:pt>
                <c:pt idx="33">
                  <c:v>348856.96399999998</c:v>
                </c:pt>
                <c:pt idx="34">
                  <c:v>348856.96399999998</c:v>
                </c:pt>
                <c:pt idx="35">
                  <c:v>348856.96399999998</c:v>
                </c:pt>
                <c:pt idx="36">
                  <c:v>351656.652</c:v>
                </c:pt>
                <c:pt idx="37">
                  <c:v>351656.652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1.2438699999999994</c:v>
                </c:pt>
                <c:pt idx="24">
                  <c:v>1.2438699999999994</c:v>
                </c:pt>
                <c:pt idx="25">
                  <c:v>0</c:v>
                </c:pt>
                <c:pt idx="26">
                  <c:v>2.1776499999999999</c:v>
                </c:pt>
                <c:pt idx="27">
                  <c:v>2.1776499999999999</c:v>
                </c:pt>
                <c:pt idx="28">
                  <c:v>0</c:v>
                </c:pt>
                <c:pt idx="29">
                  <c:v>2.7477300000000007</c:v>
                </c:pt>
                <c:pt idx="30">
                  <c:v>2.7477300000000007</c:v>
                </c:pt>
                <c:pt idx="31">
                  <c:v>0</c:v>
                </c:pt>
                <c:pt idx="32">
                  <c:v>3.6945300000000003</c:v>
                </c:pt>
                <c:pt idx="33">
                  <c:v>3.6945300000000003</c:v>
                </c:pt>
                <c:pt idx="34">
                  <c:v>0</c:v>
                </c:pt>
                <c:pt idx="35">
                  <c:v>3.9813799999999997</c:v>
                </c:pt>
                <c:pt idx="36">
                  <c:v>3.9813799999999997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4-4769-8D5F-D0BEBE5E14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27334.968000000001</c:v>
                </c:pt>
                <c:pt idx="10">
                  <c:v>27334.968000000001</c:v>
                </c:pt>
                <c:pt idx="11">
                  <c:v>27334.968000000001</c:v>
                </c:pt>
                <c:pt idx="12">
                  <c:v>79494.328000000009</c:v>
                </c:pt>
                <c:pt idx="13">
                  <c:v>79494.328000000009</c:v>
                </c:pt>
                <c:pt idx="14">
                  <c:v>79494.328000000009</c:v>
                </c:pt>
                <c:pt idx="15">
                  <c:v>91028.498000000007</c:v>
                </c:pt>
                <c:pt idx="16">
                  <c:v>91028.498000000007</c:v>
                </c:pt>
                <c:pt idx="17">
                  <c:v>91028.498000000007</c:v>
                </c:pt>
                <c:pt idx="18">
                  <c:v>123261.13800000001</c:v>
                </c:pt>
                <c:pt idx="19">
                  <c:v>123261.13800000001</c:v>
                </c:pt>
                <c:pt idx="20">
                  <c:v>123261.13800000001</c:v>
                </c:pt>
                <c:pt idx="21">
                  <c:v>135556.51800000001</c:v>
                </c:pt>
                <c:pt idx="22">
                  <c:v>135556.51800000001</c:v>
                </c:pt>
                <c:pt idx="23">
                  <c:v>135556.51800000001</c:v>
                </c:pt>
                <c:pt idx="24">
                  <c:v>138693.40700000001</c:v>
                </c:pt>
                <c:pt idx="25">
                  <c:v>138693.40700000001</c:v>
                </c:pt>
                <c:pt idx="26">
                  <c:v>138693.40700000001</c:v>
                </c:pt>
                <c:pt idx="27">
                  <c:v>145029.614</c:v>
                </c:pt>
                <c:pt idx="28">
                  <c:v>145029.614</c:v>
                </c:pt>
                <c:pt idx="29">
                  <c:v>145029.614</c:v>
                </c:pt>
                <c:pt idx="30">
                  <c:v>339790.51399999997</c:v>
                </c:pt>
                <c:pt idx="31">
                  <c:v>339790.51399999997</c:v>
                </c:pt>
                <c:pt idx="32">
                  <c:v>339790.51399999997</c:v>
                </c:pt>
                <c:pt idx="33">
                  <c:v>348856.96399999998</c:v>
                </c:pt>
                <c:pt idx="34">
                  <c:v>348856.96399999998</c:v>
                </c:pt>
                <c:pt idx="35">
                  <c:v>348856.96399999998</c:v>
                </c:pt>
                <c:pt idx="36">
                  <c:v>351656.652</c:v>
                </c:pt>
                <c:pt idx="37">
                  <c:v>351656.652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13.262551999999999</c:v>
                </c:pt>
                <c:pt idx="3">
                  <c:v>13.262551999999999</c:v>
                </c:pt>
                <c:pt idx="4">
                  <c:v>10</c:v>
                </c:pt>
                <c:pt idx="5">
                  <c:v>11.851105</c:v>
                </c:pt>
                <c:pt idx="6">
                  <c:v>11.851105</c:v>
                </c:pt>
                <c:pt idx="7">
                  <c:v>10</c:v>
                </c:pt>
                <c:pt idx="8">
                  <c:v>3.0851119999999996</c:v>
                </c:pt>
                <c:pt idx="9">
                  <c:v>3.0851119999999996</c:v>
                </c:pt>
                <c:pt idx="10">
                  <c:v>10</c:v>
                </c:pt>
                <c:pt idx="11">
                  <c:v>1.5253379999999996</c:v>
                </c:pt>
                <c:pt idx="12">
                  <c:v>1.5253379999999996</c:v>
                </c:pt>
                <c:pt idx="13">
                  <c:v>10</c:v>
                </c:pt>
                <c:pt idx="14">
                  <c:v>1.270016</c:v>
                </c:pt>
                <c:pt idx="15">
                  <c:v>1.270016</c:v>
                </c:pt>
                <c:pt idx="16">
                  <c:v>10</c:v>
                </c:pt>
                <c:pt idx="17">
                  <c:v>1.1736500000000003</c:v>
                </c:pt>
                <c:pt idx="18">
                  <c:v>1.1736500000000003</c:v>
                </c:pt>
                <c:pt idx="19">
                  <c:v>10</c:v>
                </c:pt>
                <c:pt idx="20">
                  <c:v>0.15551899999999996</c:v>
                </c:pt>
                <c:pt idx="21">
                  <c:v>0.15551899999999996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04-4769-8D5F-D0BEBE5E14E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27334.968000000001</c:v>
                </c:pt>
                <c:pt idx="10">
                  <c:v>27334.968000000001</c:v>
                </c:pt>
                <c:pt idx="11">
                  <c:v>27334.968000000001</c:v>
                </c:pt>
                <c:pt idx="12">
                  <c:v>79494.328000000009</c:v>
                </c:pt>
                <c:pt idx="13">
                  <c:v>79494.328000000009</c:v>
                </c:pt>
                <c:pt idx="14">
                  <c:v>79494.328000000009</c:v>
                </c:pt>
                <c:pt idx="15">
                  <c:v>91028.498000000007</c:v>
                </c:pt>
                <c:pt idx="16">
                  <c:v>91028.498000000007</c:v>
                </c:pt>
                <c:pt idx="17">
                  <c:v>91028.498000000007</c:v>
                </c:pt>
                <c:pt idx="18">
                  <c:v>123261.13800000001</c:v>
                </c:pt>
                <c:pt idx="19">
                  <c:v>123261.13800000001</c:v>
                </c:pt>
                <c:pt idx="20">
                  <c:v>123261.13800000001</c:v>
                </c:pt>
                <c:pt idx="21">
                  <c:v>135556.51800000001</c:v>
                </c:pt>
                <c:pt idx="22">
                  <c:v>135556.51800000001</c:v>
                </c:pt>
                <c:pt idx="23">
                  <c:v>135556.51800000001</c:v>
                </c:pt>
                <c:pt idx="24">
                  <c:v>138693.40700000001</c:v>
                </c:pt>
                <c:pt idx="25">
                  <c:v>138693.40700000001</c:v>
                </c:pt>
                <c:pt idx="26">
                  <c:v>138693.40700000001</c:v>
                </c:pt>
                <c:pt idx="27">
                  <c:v>145029.614</c:v>
                </c:pt>
                <c:pt idx="28">
                  <c:v>145029.614</c:v>
                </c:pt>
                <c:pt idx="29">
                  <c:v>145029.614</c:v>
                </c:pt>
                <c:pt idx="30">
                  <c:v>339790.51399999997</c:v>
                </c:pt>
                <c:pt idx="31">
                  <c:v>339790.51399999997</c:v>
                </c:pt>
                <c:pt idx="32">
                  <c:v>339790.51399999997</c:v>
                </c:pt>
                <c:pt idx="33">
                  <c:v>348856.96399999998</c:v>
                </c:pt>
                <c:pt idx="34">
                  <c:v>348856.96399999998</c:v>
                </c:pt>
                <c:pt idx="35">
                  <c:v>348856.96399999998</c:v>
                </c:pt>
                <c:pt idx="36">
                  <c:v>351656.652</c:v>
                </c:pt>
                <c:pt idx="37">
                  <c:v>351656.652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04-4769-8D5F-D0BEBE5E14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27334.968000000001</c:v>
                </c:pt>
                <c:pt idx="10">
                  <c:v>27334.968000000001</c:v>
                </c:pt>
                <c:pt idx="11">
                  <c:v>27334.968000000001</c:v>
                </c:pt>
                <c:pt idx="12">
                  <c:v>79494.328000000009</c:v>
                </c:pt>
                <c:pt idx="13">
                  <c:v>79494.328000000009</c:v>
                </c:pt>
                <c:pt idx="14">
                  <c:v>79494.328000000009</c:v>
                </c:pt>
                <c:pt idx="15">
                  <c:v>91028.498000000007</c:v>
                </c:pt>
                <c:pt idx="16">
                  <c:v>91028.498000000007</c:v>
                </c:pt>
                <c:pt idx="17">
                  <c:v>91028.498000000007</c:v>
                </c:pt>
                <c:pt idx="18">
                  <c:v>123261.13800000001</c:v>
                </c:pt>
                <c:pt idx="19">
                  <c:v>123261.13800000001</c:v>
                </c:pt>
                <c:pt idx="20">
                  <c:v>123261.13800000001</c:v>
                </c:pt>
                <c:pt idx="21">
                  <c:v>135556.51800000001</c:v>
                </c:pt>
                <c:pt idx="22">
                  <c:v>135556.51800000001</c:v>
                </c:pt>
                <c:pt idx="23">
                  <c:v>135556.51800000001</c:v>
                </c:pt>
                <c:pt idx="24">
                  <c:v>138693.40700000001</c:v>
                </c:pt>
                <c:pt idx="25">
                  <c:v>138693.40700000001</c:v>
                </c:pt>
                <c:pt idx="26">
                  <c:v>138693.40700000001</c:v>
                </c:pt>
                <c:pt idx="27">
                  <c:v>145029.614</c:v>
                </c:pt>
                <c:pt idx="28">
                  <c:v>145029.614</c:v>
                </c:pt>
                <c:pt idx="29">
                  <c:v>145029.614</c:v>
                </c:pt>
                <c:pt idx="30">
                  <c:v>339790.51399999997</c:v>
                </c:pt>
                <c:pt idx="31">
                  <c:v>339790.51399999997</c:v>
                </c:pt>
                <c:pt idx="32">
                  <c:v>339790.51399999997</c:v>
                </c:pt>
                <c:pt idx="33">
                  <c:v>348856.96399999998</c:v>
                </c:pt>
                <c:pt idx="34">
                  <c:v>348856.96399999998</c:v>
                </c:pt>
                <c:pt idx="35">
                  <c:v>348856.96399999998</c:v>
                </c:pt>
                <c:pt idx="36">
                  <c:v>351656.652</c:v>
                </c:pt>
                <c:pt idx="37">
                  <c:v>351656.652</c:v>
                </c:pt>
              </c:numCache>
            </c:numRef>
          </c:cat>
          <c:val>
            <c:numRef>
              <c:f>Sheet1!$F$2:$F$39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04-4769-8D5F-D0BEBE5E1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B70B167A-251B-4D69-9FF6-A7C5D0C8A51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E04-4769-8D5F-D0BEBE5E14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D74190B-1334-4C2B-8DF7-6DE29DF0502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E04-4769-8D5F-D0BEBE5E14EA}"/>
                </c:ext>
              </c:extLst>
            </c:dLbl>
            <c:dLbl>
              <c:idx val="2"/>
              <c:layout>
                <c:manualLayout>
                  <c:x val="-4.7622627285173753E-2"/>
                  <c:y val="-0.1229532350640599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2B842114-C591-4830-96AA-E3486E2C3B1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E04-4769-8D5F-D0BEBE5E14EA}"/>
                </c:ext>
              </c:extLst>
            </c:dLbl>
            <c:dLbl>
              <c:idx val="3"/>
              <c:layout>
                <c:manualLayout>
                  <c:x val="-5.1346892799863472E-2"/>
                  <c:y val="-8.0560256196359425E-2"/>
                </c:manualLayout>
              </c:layout>
              <c:tx>
                <c:rich>
                  <a:bodyPr/>
                  <a:lstStyle/>
                  <a:p>
                    <a:fld id="{30B3570F-87D8-4C20-A993-1288363B3B9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E04-4769-8D5F-D0BEBE5E14EA}"/>
                </c:ext>
              </c:extLst>
            </c:dLbl>
            <c:dLbl>
              <c:idx val="4"/>
              <c:layout>
                <c:manualLayout>
                  <c:x val="-7.1188589274273198E-2"/>
                  <c:y val="-0.15006846925708694"/>
                </c:manualLayout>
              </c:layout>
              <c:tx>
                <c:rich>
                  <a:bodyPr/>
                  <a:lstStyle/>
                  <a:p>
                    <a:fld id="{23DB6C80-6998-4106-BAB3-012B8909057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E04-4769-8D5F-D0BEBE5E14EA}"/>
                </c:ext>
              </c:extLst>
            </c:dLbl>
            <c:dLbl>
              <c:idx val="5"/>
              <c:layout>
                <c:manualLayout>
                  <c:x val="-4.5814331352189513E-2"/>
                  <c:y val="-7.9264811352029479E-2"/>
                </c:manualLayout>
              </c:layout>
              <c:tx>
                <c:rich>
                  <a:bodyPr/>
                  <a:lstStyle/>
                  <a:p>
                    <a:fld id="{BB10FF98-75D1-43B0-8209-035182C9415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E04-4769-8D5F-D0BEBE5E14EA}"/>
                </c:ext>
              </c:extLst>
            </c:dLbl>
            <c:dLbl>
              <c:idx val="6"/>
              <c:layout>
                <c:manualLayout>
                  <c:x val="-5.510696350371258E-2"/>
                  <c:y val="-0.1651227679780552"/>
                </c:manualLayout>
              </c:layout>
              <c:tx>
                <c:rich>
                  <a:bodyPr/>
                  <a:lstStyle/>
                  <a:p>
                    <a:fld id="{E5E5080B-D178-4901-86D1-9C5B3CA2457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E04-4769-8D5F-D0BEBE5E14EA}"/>
                </c:ext>
              </c:extLst>
            </c:dLbl>
            <c:dLbl>
              <c:idx val="7"/>
              <c:layout>
                <c:manualLayout>
                  <c:x val="-4.5137606850602446E-2"/>
                  <c:y val="-0.21653348385013899"/>
                </c:manualLayout>
              </c:layout>
              <c:tx>
                <c:rich>
                  <a:bodyPr/>
                  <a:lstStyle/>
                  <a:p>
                    <a:fld id="{1DD42C28-FE9A-4C0E-AEB9-7BE027F56B6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E04-4769-8D5F-D0BEBE5E14EA}"/>
                </c:ext>
              </c:extLst>
            </c:dLbl>
            <c:dLbl>
              <c:idx val="8"/>
              <c:layout>
                <c:manualLayout>
                  <c:x val="9.127248977250162E-3"/>
                  <c:y val="-9.6143512429553588E-2"/>
                </c:manualLayout>
              </c:layout>
              <c:tx>
                <c:rich>
                  <a:bodyPr/>
                  <a:lstStyle/>
                  <a:p>
                    <a:fld id="{EF83B969-61C3-405E-817A-89DD5B8FD91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EE04-4769-8D5F-D0BEBE5E14EA}"/>
                </c:ext>
              </c:extLst>
            </c:dLbl>
            <c:dLbl>
              <c:idx val="9"/>
              <c:layout>
                <c:manualLayout>
                  <c:x val="-2.7625023743317548E-2"/>
                  <c:y val="-0.1037894266999768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8D40F493-F69F-4108-9486-A8BA892D3EBE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E04-4769-8D5F-D0BEBE5E14EA}"/>
                </c:ext>
              </c:extLst>
            </c:dLbl>
            <c:dLbl>
              <c:idx val="10"/>
              <c:layout>
                <c:manualLayout>
                  <c:x val="-0.1101845386239383"/>
                  <c:y val="-2.364816552226226E-2"/>
                </c:manualLayout>
              </c:layout>
              <c:tx>
                <c:rich>
                  <a:bodyPr/>
                  <a:lstStyle/>
                  <a:p>
                    <a:fld id="{56F936B7-B536-472C-AB45-129B48F8A2F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E04-4769-8D5F-D0BEBE5E14EA}"/>
                </c:ext>
              </c:extLst>
            </c:dLbl>
            <c:dLbl>
              <c:idx val="11"/>
              <c:layout>
                <c:manualLayout>
                  <c:x val="-1.9450514387485948E-2"/>
                  <c:y val="-0.1133420797753515"/>
                </c:manualLayout>
              </c:layout>
              <c:tx>
                <c:rich>
                  <a:bodyPr/>
                  <a:lstStyle/>
                  <a:p>
                    <a:fld id="{EC5FDDBA-DF97-4DDD-B4EA-B89AF235E56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EE04-4769-8D5F-D0BEBE5E14EA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E04-4769-8D5F-D0BEBE5E14EA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E04-4769-8D5F-D0BEBE5E14EA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E04-4769-8D5F-D0BEBE5E14E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E04-4769-8D5F-D0BEBE5E14EA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E04-4769-8D5F-D0BEBE5E14EA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E04-4769-8D5F-D0BEBE5E14EA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E04-4769-8D5F-D0BEBE5E14E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E04-4769-8D5F-D0BEBE5E14EA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E04-4769-8D5F-D0BEBE5E14EA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E04-4769-8D5F-D0BEBE5E14E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EE04-4769-8D5F-D0BEBE5E14EA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E04-4769-8D5F-D0BEBE5E14EA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E04-4769-8D5F-D0BEBE5E14E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E04-4769-8D5F-D0BEBE5E14EA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EE04-4769-8D5F-D0BEBE5E14E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E04-4769-8D5F-D0BEBE5E14E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E04-4769-8D5F-D0BEBE5E14EA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EE04-4769-8D5F-D0BEBE5E14EA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EE04-4769-8D5F-D0BEBE5E14EA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E04-4769-8D5F-D0BEBE5E14EA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4887.8209999999999</c:v>
                </c:pt>
                <c:pt idx="1">
                  <c:v>7249.19</c:v>
                </c:pt>
                <c:pt idx="2">
                  <c:v>17853.852999999999</c:v>
                </c:pt>
                <c:pt idx="3">
                  <c:v>53414.648000000001</c:v>
                </c:pt>
                <c:pt idx="4">
                  <c:v>85261.413000000015</c:v>
                </c:pt>
                <c:pt idx="5">
                  <c:v>107144.818</c:v>
                </c:pt>
                <c:pt idx="6">
                  <c:v>129408.82800000001</c:v>
                </c:pt>
                <c:pt idx="7">
                  <c:v>137124.96250000002</c:v>
                </c:pt>
                <c:pt idx="8">
                  <c:v>141861.5105</c:v>
                </c:pt>
                <c:pt idx="9">
                  <c:v>242410.06400000001</c:v>
                </c:pt>
                <c:pt idx="10">
                  <c:v>344323.73899999994</c:v>
                </c:pt>
                <c:pt idx="11">
                  <c:v>350256.80799999996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-3.7625519999999999</c:v>
                </c:pt>
                <c:pt idx="1">
                  <c:v>-2.351105</c:v>
                </c:pt>
                <c:pt idx="2">
                  <c:v>6.4148880000000004</c:v>
                </c:pt>
                <c:pt idx="3">
                  <c:v>7.9746620000000004</c:v>
                </c:pt>
                <c:pt idx="4">
                  <c:v>8.229984</c:v>
                </c:pt>
                <c:pt idx="5">
                  <c:v>8.3263499999999997</c:v>
                </c:pt>
                <c:pt idx="6">
                  <c:v>9.344481</c:v>
                </c:pt>
                <c:pt idx="7">
                  <c:v>10.743869999999999</c:v>
                </c:pt>
                <c:pt idx="8">
                  <c:v>11.67765</c:v>
                </c:pt>
                <c:pt idx="9">
                  <c:v>12.247730000000001</c:v>
                </c:pt>
                <c:pt idx="10">
                  <c:v>13.19453</c:v>
                </c:pt>
                <c:pt idx="11">
                  <c:v>13.48138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Sheet1!$H$2:$H$13</c15:f>
                <c15:dlblRangeCache>
                  <c:ptCount val="12"/>
                  <c:pt idx="2">
                    <c:v>Foreign Banks</c:v>
                  </c:pt>
                  <c:pt idx="3">
                    <c:v>General Insurance</c:v>
                  </c:pt>
                  <c:pt idx="4">
                    <c:v>Aged Care Residential</c:v>
                  </c:pt>
                  <c:pt idx="5">
                    <c:v>Life Insurance</c:v>
                  </c:pt>
                  <c:pt idx="6">
                    <c:v>Pharmacies</c:v>
                  </c:pt>
                  <c:pt idx="7">
                    <c:v>Other Gambling</c:v>
                  </c:pt>
                  <c:pt idx="8">
                    <c:v>Casinos</c:v>
                  </c:pt>
                  <c:pt idx="9">
                    <c:v>Banking</c:v>
                  </c:pt>
                  <c:pt idx="10">
                    <c:v>Health Insurance</c:v>
                  </c:pt>
                  <c:pt idx="11">
                    <c:v>Sports Betting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EE04-4769-8D5F-D0BEBE5E14EA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DEF2-4052-8FB2-765116413415}"/>
              </c:ext>
            </c:extLst>
          </c:dPt>
          <c:xVal>
            <c:numRef>
              <c:f>Sheet1!$P$4:$P$7</c:f>
              <c:numCache>
                <c:formatCode>General</c:formatCode>
                <c:ptCount val="4"/>
                <c:pt idx="0">
                  <c:v>3650</c:v>
                </c:pt>
                <c:pt idx="1">
                  <c:v>3650</c:v>
                </c:pt>
                <c:pt idx="2">
                  <c:v>351656.652</c:v>
                </c:pt>
                <c:pt idx="3">
                  <c:v>351656.652</c:v>
                </c:pt>
              </c:numCache>
            </c:numRef>
          </c:xVal>
          <c:yVal>
            <c:numRef>
              <c:f>Sheet1!$Q$4:$Q$7</c:f>
              <c:numCache>
                <c:formatCode>General</c:formatCode>
                <c:ptCount val="4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F2-4052-8FB2-765116413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55309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9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083050" y="1077913"/>
            <a:ext cx="181070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49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04268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408536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112804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817070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521338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6pPr>
    <a:lvl7pPr marL="4225606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7pPr>
    <a:lvl8pPr marL="4929874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8pPr>
    <a:lvl9pPr marL="5634142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82094" y="-75599"/>
            <a:ext cx="17971894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5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1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87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8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4" b="1">
          <a:solidFill>
            <a:schemeClr val="tx1"/>
          </a:solidFill>
          <a:latin typeface="+mn-lt"/>
          <a:ea typeface="+mn-ea"/>
          <a:cs typeface="+mn-cs"/>
        </a:defRPr>
      </a:lvl1pPr>
      <a:lvl2pPr marL="136526" indent="-13531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4">
          <a:solidFill>
            <a:schemeClr val="tx1"/>
          </a:solidFill>
          <a:latin typeface="+mn-lt"/>
          <a:ea typeface="+mn-ea"/>
        </a:defRPr>
      </a:lvl2pPr>
      <a:lvl3pPr marL="306880" indent="-169145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4">
          <a:solidFill>
            <a:schemeClr val="tx1"/>
          </a:solidFill>
          <a:latin typeface="+mn-lt"/>
          <a:ea typeface="+mn-ea"/>
        </a:defRPr>
      </a:lvl3pPr>
      <a:lvl4pPr marL="426490" indent="-108737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4">
          <a:solidFill>
            <a:schemeClr val="tx1"/>
          </a:solidFill>
          <a:latin typeface="+mn-lt"/>
          <a:ea typeface="+mn-ea"/>
        </a:defRPr>
      </a:lvl4pPr>
      <a:lvl5pPr marL="600470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5pPr>
      <a:lvl6pPr marL="948427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6pPr>
      <a:lvl7pPr marL="1296384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7pPr>
      <a:lvl8pPr marL="1644342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8pPr>
      <a:lvl9pPr marL="1992298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57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16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873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830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788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745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703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660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781902"/>
              </p:ext>
            </p:extLst>
          </p:nvPr>
        </p:nvGraphicFramePr>
        <p:xfrm>
          <a:off x="-82550" y="-87799"/>
          <a:ext cx="17626013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5"/>
          <p:cNvSpPr txBox="1"/>
          <p:nvPr/>
        </p:nvSpPr>
        <p:spPr>
          <a:xfrm>
            <a:off x="16740269" y="1584197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($6.9b)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16740269" y="3422923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4653" y="4519704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86165" y="4519704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125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25521" y="443781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49871" y="4519704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103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5589" y="4519704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75597" y="4519704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591740" y="783770"/>
            <a:ext cx="3196217" cy="36813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13" name="TextBox 5"/>
          <p:cNvSpPr txBox="1"/>
          <p:nvPr/>
        </p:nvSpPr>
        <p:spPr>
          <a:xfrm>
            <a:off x="7353982" y="1708846"/>
            <a:ext cx="1423467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($3.4b)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353982" y="3422923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591740" y="4950635"/>
            <a:ext cx="3196217" cy="25150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6" name="Rectangle 25"/>
          <p:cNvSpPr/>
          <p:nvPr/>
        </p:nvSpPr>
        <p:spPr bwMode="auto">
          <a:xfrm>
            <a:off x="7591740" y="31166"/>
            <a:ext cx="3196217" cy="25150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" name="Rectangle 1"/>
          <p:cNvSpPr/>
          <p:nvPr/>
        </p:nvSpPr>
        <p:spPr bwMode="auto">
          <a:xfrm>
            <a:off x="1351235" y="3185914"/>
            <a:ext cx="45719" cy="185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909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021320"/>
              </p:ext>
            </p:extLst>
          </p:nvPr>
        </p:nvGraphicFramePr>
        <p:xfrm>
          <a:off x="-82551" y="-365499"/>
          <a:ext cx="17626012" cy="369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5"/>
          <p:cNvSpPr txBox="1"/>
          <p:nvPr/>
        </p:nvSpPr>
        <p:spPr>
          <a:xfrm>
            <a:off x="16740269" y="319755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($4.3b)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6740269" y="1503636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347" y="2532950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73675" y="2628486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348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50473" y="2628486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</p:spTree>
    <p:extLst>
      <p:ext uri="{BB962C8B-B14F-4D97-AF65-F5344CB8AC3E}">
        <p14:creationId xmlns:p14="http://schemas.microsoft.com/office/powerpoint/2010/main" val="2277591583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74348</TotalTime>
  <Words>85</Words>
  <Application>Microsoft Office PowerPoint</Application>
  <PresentationFormat>Custom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329</cp:revision>
  <cp:lastPrinted>2015-07-02T06:10:52Z</cp:lastPrinted>
  <dcterms:created xsi:type="dcterms:W3CDTF">2017-07-20T02:28:34Z</dcterms:created>
  <dcterms:modified xsi:type="dcterms:W3CDTF">2017-10-03T03:33:51Z</dcterms:modified>
</cp:coreProperties>
</file>